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3"/>
  </p:handoutMasterIdLst>
  <p:sldIdLst>
    <p:sldId id="2891" r:id="rId3"/>
    <p:sldId id="2892" r:id="rId5"/>
    <p:sldId id="2895" r:id="rId6"/>
    <p:sldId id="2951" r:id="rId7"/>
    <p:sldId id="2952" r:id="rId8"/>
    <p:sldId id="2976" r:id="rId9"/>
    <p:sldId id="2977" r:id="rId10"/>
    <p:sldId id="3031" r:id="rId11"/>
    <p:sldId id="2978" r:id="rId12"/>
    <p:sldId id="3032" r:id="rId13"/>
    <p:sldId id="2988" r:id="rId14"/>
    <p:sldId id="3037" r:id="rId15"/>
    <p:sldId id="2989" r:id="rId16"/>
    <p:sldId id="3056" r:id="rId17"/>
    <p:sldId id="3060" r:id="rId18"/>
    <p:sldId id="2993" r:id="rId19"/>
    <p:sldId id="3061" r:id="rId20"/>
    <p:sldId id="2969" r:id="rId21"/>
    <p:sldId id="3008" r:id="rId22"/>
    <p:sldId id="2927" r:id="rId23"/>
    <p:sldId id="3009" r:id="rId24"/>
    <p:sldId id="3079" r:id="rId25"/>
    <p:sldId id="3015" r:id="rId26"/>
    <p:sldId id="3081" r:id="rId27"/>
    <p:sldId id="3082" r:id="rId28"/>
    <p:sldId id="3077" r:id="rId29"/>
    <p:sldId id="3017" r:id="rId30"/>
    <p:sldId id="3028" r:id="rId31"/>
    <p:sldId id="3030" r:id="rId32"/>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A69A"/>
    <a:srgbClr val="000000"/>
    <a:srgbClr val="FF5252"/>
    <a:srgbClr val="FC9E82"/>
    <a:srgbClr val="F7F7F2"/>
    <a:srgbClr val="B3F3EE"/>
    <a:srgbClr val="FFFFFF"/>
    <a:srgbClr val="66C6D5"/>
    <a:srgbClr val="0E419A"/>
    <a:srgbClr val="0567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714" autoAdjust="0"/>
    <p:restoredTop sz="95317" autoAdjust="0"/>
  </p:normalViewPr>
  <p:slideViewPr>
    <p:cSldViewPr>
      <p:cViewPr varScale="1">
        <p:scale>
          <a:sx n="80" d="100"/>
          <a:sy n="80" d="100"/>
        </p:scale>
        <p:origin x="-372" y="-96"/>
      </p:cViewPr>
      <p:guideLst>
        <p:guide orient="horz" pos="404"/>
        <p:guide orient="horz" pos="4004"/>
        <p:guide pos="4080"/>
        <p:guide pos="388"/>
        <p:guide pos="7382"/>
        <p:guide pos="7120"/>
      </p:guideLst>
    </p:cSldViewPr>
  </p:slideViewPr>
  <p:outlineViewPr>
    <p:cViewPr>
      <p:scale>
        <a:sx n="100" d="100"/>
        <a:sy n="100" d="100"/>
      </p:scale>
      <p:origin x="0" y="-20556"/>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1FB68B-DF7F-4B00-8BDE-6B1BE52B7C7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B923B26-8683-4A60-8847-01C0D48844E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F1A25F2-EFCA-4C4C-A3CA-41293FEE57B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07344" y="1183677"/>
            <a:ext cx="9644063" cy="2518034"/>
          </a:xfrm>
        </p:spPr>
        <p:txBody>
          <a:bodyPr anchor="b"/>
          <a:lstStyle>
            <a:lvl1pPr algn="ctr">
              <a:defRPr sz="633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7344" y="3798816"/>
            <a:ext cx="9644063" cy="1746216"/>
          </a:xfrm>
        </p:spPr>
        <p:txBody>
          <a:bodyPr/>
          <a:lstStyle>
            <a:lvl1pPr marL="0" indent="0" algn="ctr">
              <a:buNone/>
              <a:defRPr sz="2530"/>
            </a:lvl1pPr>
            <a:lvl2pPr marL="481965" indent="0" algn="ctr">
              <a:buNone/>
              <a:defRPr sz="2110"/>
            </a:lvl2pPr>
            <a:lvl3pPr marL="964565" indent="0" algn="ctr">
              <a:buNone/>
              <a:defRPr sz="1900"/>
            </a:lvl3pPr>
            <a:lvl4pPr marL="1446530" indent="0" algn="ctr">
              <a:buNone/>
              <a:defRPr sz="1685"/>
            </a:lvl4pPr>
            <a:lvl5pPr marL="1928495" indent="0" algn="ctr">
              <a:buNone/>
              <a:defRPr sz="1685"/>
            </a:lvl5pPr>
            <a:lvl6pPr marL="2411095" indent="0" algn="ctr">
              <a:buNone/>
              <a:defRPr sz="1685"/>
            </a:lvl6pPr>
            <a:lvl7pPr marL="2893060" indent="0" algn="ctr">
              <a:buNone/>
              <a:defRPr sz="1685"/>
            </a:lvl7pPr>
            <a:lvl8pPr marL="3375025" indent="0" algn="ctr">
              <a:buNone/>
              <a:defRPr sz="1685"/>
            </a:lvl8pPr>
            <a:lvl9pPr marL="3856990" indent="0" algn="ctr">
              <a:buNone/>
              <a:defRPr sz="1685"/>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2665CCF-6AF6-4ECE-997B-90D7D73A8E24}"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2862E0A-CEDE-416C-A32F-15E661A2A36E}"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Free 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fld>
            <a:endParaRPr lang="zh-CN" altLang="en-US"/>
          </a:p>
        </p:txBody>
      </p:sp>
      <p:pic>
        <p:nvPicPr>
          <p:cNvPr id="7" name="图片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media/image27.jpeg"/><Relationship Id="rId7" Type="http://schemas.openxmlformats.org/officeDocument/2006/relationships/tags" Target="../tags/tag41.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 Id="rId3" Type="http://schemas.openxmlformats.org/officeDocument/2006/relationships/image" Target="../media/image23.emf"/><Relationship Id="rId2" Type="http://schemas.openxmlformats.org/officeDocument/2006/relationships/image" Target="../media/image22.emf"/><Relationship Id="rId16" Type="http://schemas.openxmlformats.org/officeDocument/2006/relationships/slideLayout" Target="../slideLayouts/slideLayout1.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image" Target="../media/image29.emf"/><Relationship Id="rId10" Type="http://schemas.openxmlformats.org/officeDocument/2006/relationships/image" Target="../media/image28.emf"/><Relationship Id="rId1" Type="http://schemas.openxmlformats.org/officeDocument/2006/relationships/image" Target="../media/image21.emf"/></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7.xml"/><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slides/_rels/slide12.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7" Type="http://schemas.openxmlformats.org/officeDocument/2006/relationships/slideLayout" Target="../slideLayouts/slideLayout1.xml"/><Relationship Id="rId26" Type="http://schemas.openxmlformats.org/officeDocument/2006/relationships/tags" Target="../tags/tag73.xml"/><Relationship Id="rId25" Type="http://schemas.openxmlformats.org/officeDocument/2006/relationships/tags" Target="../tags/tag72.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3.xml.rels><?xml version="1.0" encoding="UTF-8" standalone="yes"?>
<Relationships xmlns="http://schemas.openxmlformats.org/package/2006/relationships"><Relationship Id="rId9" Type="http://schemas.openxmlformats.org/officeDocument/2006/relationships/image" Target="../media/image41.emf"/><Relationship Id="rId8" Type="http://schemas.openxmlformats.org/officeDocument/2006/relationships/image" Target="../media/image40.emf"/><Relationship Id="rId7" Type="http://schemas.openxmlformats.org/officeDocument/2006/relationships/image" Target="../media/image39.emf"/><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 Id="rId3" Type="http://schemas.openxmlformats.org/officeDocument/2006/relationships/image" Target="../media/image35.emf"/><Relationship Id="rId2" Type="http://schemas.openxmlformats.org/officeDocument/2006/relationships/image" Target="../media/image34.emf"/><Relationship Id="rId15" Type="http://schemas.openxmlformats.org/officeDocument/2006/relationships/slideLayout" Target="../slideLayouts/slideLayout1.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image" Target="../media/image33.emf"/></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3.xml"/><Relationship Id="rId5" Type="http://schemas.openxmlformats.org/officeDocument/2006/relationships/image" Target="../media/image46.emf"/><Relationship Id="rId4" Type="http://schemas.openxmlformats.org/officeDocument/2006/relationships/image" Target="../media/image45.emf"/><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image" Target="../media/image42.emf"/></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4.xml"/><Relationship Id="rId2" Type="http://schemas.openxmlformats.org/officeDocument/2006/relationships/image" Target="../media/image47.emf"/><Relationship Id="rId1" Type="http://schemas.openxmlformats.org/officeDocument/2006/relationships/image" Target="../media/image42.emf"/></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5.xml"/><Relationship Id="rId4" Type="http://schemas.openxmlformats.org/officeDocument/2006/relationships/image" Target="../media/image51.emf"/><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image" Target="../media/image48.emf"/></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6.xml"/><Relationship Id="rId6" Type="http://schemas.openxmlformats.org/officeDocument/2006/relationships/image" Target="../media/image57.emf"/><Relationship Id="rId5" Type="http://schemas.openxmlformats.org/officeDocument/2006/relationships/image" Target="../media/image56.emf"/><Relationship Id="rId4" Type="http://schemas.openxmlformats.org/officeDocument/2006/relationships/image" Target="../media/image55.emf"/><Relationship Id="rId3" Type="http://schemas.openxmlformats.org/officeDocument/2006/relationships/image" Target="../media/image54.emf"/><Relationship Id="rId2" Type="http://schemas.openxmlformats.org/officeDocument/2006/relationships/image" Target="../media/image53.emf"/><Relationship Id="rId1" Type="http://schemas.openxmlformats.org/officeDocument/2006/relationships/image" Target="../media/image52.emf"/></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tags" Target="../tags/tag90.xml"/><Relationship Id="rId5" Type="http://schemas.openxmlformats.org/officeDocument/2006/relationships/image" Target="../media/image59.png"/><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image" Target="../media/image58.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60.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4" Type="http://schemas.openxmlformats.org/officeDocument/2006/relationships/slideLayout" Target="../slideLayouts/slideLayout1.xml"/><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tags" Target="../tags/tag9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emf"/></Relationships>
</file>

<file path=ppt/slides/_rels/slide24.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image" Target="../media/image68.emf"/><Relationship Id="rId7" Type="http://schemas.openxmlformats.org/officeDocument/2006/relationships/image" Target="../media/image67.emf"/><Relationship Id="rId6" Type="http://schemas.openxmlformats.org/officeDocument/2006/relationships/image" Target="../media/image66.emf"/><Relationship Id="rId5" Type="http://schemas.openxmlformats.org/officeDocument/2006/relationships/tags" Target="../tags/tag104.xml"/><Relationship Id="rId4" Type="http://schemas.openxmlformats.org/officeDocument/2006/relationships/image" Target="../media/image65.emf"/><Relationship Id="rId3" Type="http://schemas.openxmlformats.org/officeDocument/2006/relationships/image" Target="../media/image64.emf"/><Relationship Id="rId2" Type="http://schemas.openxmlformats.org/officeDocument/2006/relationships/image" Target="../media/image63.emf"/><Relationship Id="rId10" Type="http://schemas.openxmlformats.org/officeDocument/2006/relationships/slideLayout" Target="../slideLayouts/slideLayout1.xml"/><Relationship Id="rId1" Type="http://schemas.openxmlformats.org/officeDocument/2006/relationships/image" Target="../media/image62.png"/></Relationships>
</file>

<file path=ppt/slides/_rels/slide25.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image" Target="../media/image76.emf"/><Relationship Id="rId7" Type="http://schemas.openxmlformats.org/officeDocument/2006/relationships/image" Target="../media/image75.emf"/><Relationship Id="rId6" Type="http://schemas.openxmlformats.org/officeDocument/2006/relationships/image" Target="../media/image74.emf"/><Relationship Id="rId5" Type="http://schemas.openxmlformats.org/officeDocument/2006/relationships/image" Target="../media/image73.emf"/><Relationship Id="rId4" Type="http://schemas.openxmlformats.org/officeDocument/2006/relationships/image" Target="../media/image72.emf"/><Relationship Id="rId3" Type="http://schemas.openxmlformats.org/officeDocument/2006/relationships/image" Target="../media/image71.emf"/><Relationship Id="rId2" Type="http://schemas.openxmlformats.org/officeDocument/2006/relationships/image" Target="../media/image70.emf"/><Relationship Id="rId15" Type="http://schemas.openxmlformats.org/officeDocument/2006/relationships/slideLayout" Target="../slideLayouts/slideLayout1.xml"/><Relationship Id="rId14" Type="http://schemas.openxmlformats.org/officeDocument/2006/relationships/tags" Target="../tags/tag109.xml"/><Relationship Id="rId13" Type="http://schemas.openxmlformats.org/officeDocument/2006/relationships/image" Target="../media/image78.emf"/><Relationship Id="rId12" Type="http://schemas.openxmlformats.org/officeDocument/2006/relationships/image" Target="../media/image77.emf"/><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image" Target="../media/image69.emf"/></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0.xml"/><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image" Target="../media/image79.emf"/></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4.emf"/><Relationship Id="rId2" Type="http://schemas.openxmlformats.org/officeDocument/2006/relationships/image" Target="../media/image83.emf"/><Relationship Id="rId1" Type="http://schemas.openxmlformats.org/officeDocument/2006/relationships/image" Target="../media/image82.emf"/></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video" Target="../media/media1.mp3"/><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8" Type="http://schemas.openxmlformats.org/officeDocument/2006/relationships/notesSlide" Target="../notesSlides/notesSlide4.xml"/><Relationship Id="rId17" Type="http://schemas.openxmlformats.org/officeDocument/2006/relationships/slideLayout" Target="../slideLayouts/slideLayout4.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3" Type="http://schemas.openxmlformats.org/officeDocument/2006/relationships/notesSlide" Target="../notesSlides/notesSlide5.xml"/><Relationship Id="rId22" Type="http://schemas.openxmlformats.org/officeDocument/2006/relationships/slideLayout" Target="../slideLayouts/slideLayout4.xml"/><Relationship Id="rId21" Type="http://schemas.openxmlformats.org/officeDocument/2006/relationships/tags" Target="../tags/tag37.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emf"/><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image" Target="../media/image18.emf"/><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emf"/><Relationship Id="rId1" Type="http://schemas.openxmlformats.org/officeDocument/2006/relationships/image" Target="../media/image1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qsl\Desktop\u=3558256168,2491114847&amp;fm=26&amp;gp=0.jpgu=3558256168,2491114847&amp;fm=26&amp;gp=0"/>
          <p:cNvPicPr>
            <a:picLocks noChangeAspect="1"/>
          </p:cNvPicPr>
          <p:nvPr/>
        </p:nvPicPr>
        <p:blipFill>
          <a:blip r:embed="rId1"/>
          <a:srcRect/>
          <a:stretch>
            <a:fillRect/>
          </a:stretch>
        </p:blipFill>
        <p:spPr>
          <a:xfrm>
            <a:off x="-39370" y="-42545"/>
            <a:ext cx="13549630" cy="4628515"/>
          </a:xfrm>
          <a:prstGeom prst="rect">
            <a:avLst/>
          </a:prstGeom>
        </p:spPr>
      </p:pic>
      <p:grpSp>
        <p:nvGrpSpPr>
          <p:cNvPr id="3" name="组合 2"/>
          <p:cNvGrpSpPr/>
          <p:nvPr/>
        </p:nvGrpSpPr>
        <p:grpSpPr>
          <a:xfrm>
            <a:off x="-38735" y="4505325"/>
            <a:ext cx="13548995" cy="2943225"/>
            <a:chOff x="-28811" y="4147807"/>
            <a:chExt cx="13549044" cy="3265988"/>
          </a:xfrm>
        </p:grpSpPr>
        <p:sp>
          <p:nvSpPr>
            <p:cNvPr id="39" name="矩形 38"/>
            <p:cNvSpPr/>
            <p:nvPr/>
          </p:nvSpPr>
          <p:spPr>
            <a:xfrm>
              <a:off x="-28811" y="4159864"/>
              <a:ext cx="13549044" cy="32539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Rectangle 5"/>
            <p:cNvSpPr>
              <a:spLocks noChangeArrowheads="1"/>
            </p:cNvSpPr>
            <p:nvPr/>
          </p:nvSpPr>
          <p:spPr bwMode="auto">
            <a:xfrm>
              <a:off x="-28810" y="4147807"/>
              <a:ext cx="8051585" cy="90197"/>
            </a:xfrm>
            <a:prstGeom prst="rect">
              <a:avLst/>
            </a:prstGeom>
            <a:solidFill>
              <a:schemeClr val="accent2"/>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1" name="Rectangle 7"/>
            <p:cNvSpPr>
              <a:spLocks noChangeArrowheads="1"/>
            </p:cNvSpPr>
            <p:nvPr/>
          </p:nvSpPr>
          <p:spPr bwMode="auto">
            <a:xfrm>
              <a:off x="8879494" y="4147807"/>
              <a:ext cx="1399802" cy="90197"/>
            </a:xfrm>
            <a:prstGeom prst="rect">
              <a:avLst/>
            </a:prstGeom>
            <a:solidFill>
              <a:schemeClr val="accent2"/>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2" name="Rectangle 8"/>
            <p:cNvSpPr>
              <a:spLocks noChangeArrowheads="1"/>
            </p:cNvSpPr>
            <p:nvPr/>
          </p:nvSpPr>
          <p:spPr bwMode="auto">
            <a:xfrm>
              <a:off x="10213478" y="4147807"/>
              <a:ext cx="1401535" cy="90197"/>
            </a:xfrm>
            <a:prstGeom prst="rect">
              <a:avLst/>
            </a:prstGeom>
            <a:solidFill>
              <a:schemeClr val="accent6">
                <a:lumMod val="75000"/>
              </a:schemeClr>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3" name="Rectangle 9"/>
            <p:cNvSpPr>
              <a:spLocks noChangeArrowheads="1"/>
            </p:cNvSpPr>
            <p:nvPr/>
          </p:nvSpPr>
          <p:spPr bwMode="auto">
            <a:xfrm>
              <a:off x="11549115" y="4147807"/>
              <a:ext cx="1399802" cy="90197"/>
            </a:xfrm>
            <a:prstGeom prst="rect">
              <a:avLst/>
            </a:prstGeom>
            <a:solidFill>
              <a:schemeClr val="accent1">
                <a:lumMod val="75000"/>
              </a:schemeClr>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4" name="Rectangle 6"/>
            <p:cNvSpPr>
              <a:spLocks noChangeArrowheads="1"/>
            </p:cNvSpPr>
            <p:nvPr/>
          </p:nvSpPr>
          <p:spPr bwMode="auto">
            <a:xfrm>
              <a:off x="7599302" y="4147807"/>
              <a:ext cx="1401535" cy="90197"/>
            </a:xfrm>
            <a:prstGeom prst="rect">
              <a:avLst/>
            </a:prstGeom>
            <a:solidFill>
              <a:schemeClr val="accent5">
                <a:lumMod val="75000"/>
              </a:schemeClr>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grpSp>
      <p:pic>
        <p:nvPicPr>
          <p:cNvPr id="4" name="背景音乐 - 纯音乐 - 你是爱 Ppt2.mp3">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cstate="print"/>
          <a:stretch>
            <a:fillRect/>
          </a:stretch>
        </p:blipFill>
        <p:spPr>
          <a:xfrm>
            <a:off x="-1011390" y="351500"/>
            <a:ext cx="642770" cy="642770"/>
          </a:xfrm>
          <a:prstGeom prst="rect">
            <a:avLst/>
          </a:prstGeom>
        </p:spPr>
      </p:pic>
      <p:sp>
        <p:nvSpPr>
          <p:cNvPr id="36" name="标题 4"/>
          <p:cNvSpPr txBox="1"/>
          <p:nvPr/>
        </p:nvSpPr>
        <p:spPr>
          <a:xfrm>
            <a:off x="3468254" y="5686008"/>
            <a:ext cx="6134798" cy="592804"/>
          </a:xfrm>
          <a:prstGeom prst="rect">
            <a:avLst/>
          </a:prstGeom>
        </p:spPr>
        <p:txBody>
          <a:bodyPr vert="horz" lIns="96416" tIns="48208" rIns="96416" bIns="482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900" b="1" dirty="0">
              <a:solidFill>
                <a:schemeClr val="bg1"/>
              </a:solidFill>
              <a:latin typeface="+mn-lt"/>
              <a:ea typeface="+mn-ea"/>
              <a:cs typeface="+mn-ea"/>
              <a:sym typeface="+mn-lt"/>
            </a:endParaRPr>
          </a:p>
        </p:txBody>
      </p:sp>
      <p:sp>
        <p:nvSpPr>
          <p:cNvPr id="37" name="TextBox 36"/>
          <p:cNvSpPr txBox="1"/>
          <p:nvPr/>
        </p:nvSpPr>
        <p:spPr>
          <a:xfrm>
            <a:off x="295046" y="4783910"/>
            <a:ext cx="11632216" cy="901700"/>
          </a:xfrm>
          <a:prstGeom prst="rect">
            <a:avLst/>
          </a:prstGeom>
          <a:noFill/>
        </p:spPr>
        <p:txBody>
          <a:bodyPr wrap="square" rtlCol="0">
            <a:spAutoFit/>
          </a:bodyPr>
          <a:lstStyle/>
          <a:p>
            <a:pPr algn="ctr"/>
            <a:r>
              <a:rPr lang="zh-CN" sz="5270" b="1" dirty="0">
                <a:solidFill>
                  <a:schemeClr val="tx1"/>
                </a:solidFill>
                <a:effectLst>
                  <a:outerShdw blurRad="38100" dist="19050" dir="2700000" algn="tl" rotWithShape="0">
                    <a:schemeClr val="dk1">
                      <a:alpha val="40000"/>
                    </a:schemeClr>
                  </a:outerShdw>
                </a:effectLst>
                <a:latin typeface="+mn-lt"/>
                <a:ea typeface="+mn-ea"/>
                <a:cs typeface="+mn-ea"/>
                <a:sym typeface="+mn-lt"/>
              </a:rPr>
              <a:t>设计素描</a:t>
            </a:r>
            <a:endParaRPr lang="zh-CN" sz="5270" b="1"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7"/>
                                        </p:tgtEl>
                                        <p:attrNameLst>
                                          <p:attrName>ppt_y</p:attrName>
                                        </p:attrNameLst>
                                      </p:cBhvr>
                                      <p:tavLst>
                                        <p:tav tm="0">
                                          <p:val>
                                            <p:strVal val="#ppt_y"/>
                                          </p:val>
                                        </p:tav>
                                        <p:tav tm="100000">
                                          <p:val>
                                            <p:strVal val="#ppt_y"/>
                                          </p:val>
                                        </p:tav>
                                      </p:tavLst>
                                    </p:anim>
                                    <p:anim calcmode="lin" valueType="num">
                                      <p:cBhvr>
                                        <p:cTn id="13"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7"/>
                                        </p:tgtEl>
                                      </p:cBhvr>
                                    </p:animEffect>
                                  </p:childTnLst>
                                </p:cTn>
                              </p:par>
                            </p:childTnLst>
                          </p:cTn>
                        </p:par>
                        <p:par>
                          <p:cTn id="16" fill="hold">
                            <p:stCondLst>
                              <p:cond delay="1149"/>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6"/>
                                        </p:tgtEl>
                                        <p:attrNameLst>
                                          <p:attrName>ppt_y</p:attrName>
                                        </p:attrNameLst>
                                      </p:cBhvr>
                                      <p:tavLst>
                                        <p:tav tm="0">
                                          <p:val>
                                            <p:strVal val="#ppt_y"/>
                                          </p:val>
                                        </p:tav>
                                        <p:tav tm="100000">
                                          <p:val>
                                            <p:strVal val="#ppt_y"/>
                                          </p:val>
                                        </p:tav>
                                      </p:tavLst>
                                    </p:anim>
                                    <p:anim calcmode="lin" valueType="num">
                                      <p:cBhvr>
                                        <p:cTn id="2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4" repeatCount="indefinite" fill="remove" display="0">
                  <p:stCondLst>
                    <p:cond delay="indefinite"/>
                  </p:stCondLst>
                  <p:endCondLst>
                    <p:cond evt="onStopAudio" delay="0">
                      <p:tgtEl>
                        <p:sldTgt/>
                      </p:tgtEl>
                    </p:cond>
                  </p:endCondLst>
                </p:cTn>
                <p:tgtEl>
                  <p:spTgt spid="4"/>
                </p:tgtEl>
              </p:cMediaNode>
            </p:video>
          </p:childTnLst>
        </p:cTn>
      </p:par>
    </p:tnLst>
    <p:bldLst>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 name="图片 25"/>
          <p:cNvPicPr>
            <a:picLocks noChangeAspect="1"/>
          </p:cNvPicPr>
          <p:nvPr/>
        </p:nvPicPr>
        <p:blipFill>
          <a:blip r:embed="rId1"/>
          <a:srcRect b="41846"/>
          <a:stretch>
            <a:fillRect/>
          </a:stretch>
        </p:blipFill>
        <p:spPr>
          <a:xfrm>
            <a:off x="7719695" y="3989705"/>
            <a:ext cx="2366010" cy="2352675"/>
          </a:xfrm>
          <a:prstGeom prst="rect">
            <a:avLst/>
          </a:prstGeom>
        </p:spPr>
      </p:pic>
      <p:pic>
        <p:nvPicPr>
          <p:cNvPr id="25" name="图片 24"/>
          <p:cNvPicPr>
            <a:picLocks noChangeAspect="1"/>
          </p:cNvPicPr>
          <p:nvPr/>
        </p:nvPicPr>
        <p:blipFill>
          <a:blip r:embed="rId2"/>
          <a:stretch>
            <a:fillRect/>
          </a:stretch>
        </p:blipFill>
        <p:spPr>
          <a:xfrm>
            <a:off x="10172700" y="3994150"/>
            <a:ext cx="2366010" cy="2348865"/>
          </a:xfrm>
          <a:prstGeom prst="rect">
            <a:avLst/>
          </a:prstGeom>
        </p:spPr>
      </p:pic>
      <p:pic>
        <p:nvPicPr>
          <p:cNvPr id="24" name="图片 23"/>
          <p:cNvPicPr>
            <a:picLocks noChangeAspect="1"/>
          </p:cNvPicPr>
          <p:nvPr/>
        </p:nvPicPr>
        <p:blipFill>
          <a:blip r:embed="rId3"/>
          <a:stretch>
            <a:fillRect/>
          </a:stretch>
        </p:blipFill>
        <p:spPr>
          <a:xfrm>
            <a:off x="10172700" y="1560830"/>
            <a:ext cx="2352675" cy="2336800"/>
          </a:xfrm>
          <a:prstGeom prst="rect">
            <a:avLst/>
          </a:prstGeom>
        </p:spPr>
      </p:pic>
      <p:pic>
        <p:nvPicPr>
          <p:cNvPr id="22" name="图片 21"/>
          <p:cNvPicPr>
            <a:picLocks noChangeAspect="1"/>
          </p:cNvPicPr>
          <p:nvPr/>
        </p:nvPicPr>
        <p:blipFill>
          <a:blip r:embed="rId4"/>
          <a:stretch>
            <a:fillRect/>
          </a:stretch>
        </p:blipFill>
        <p:spPr>
          <a:xfrm>
            <a:off x="2789555" y="1560830"/>
            <a:ext cx="2364105" cy="2336165"/>
          </a:xfrm>
          <a:prstGeom prst="rect">
            <a:avLst/>
          </a:prstGeom>
        </p:spPr>
      </p:pic>
      <p:pic>
        <p:nvPicPr>
          <p:cNvPr id="21" name="图片 20"/>
          <p:cNvPicPr>
            <a:picLocks noChangeAspect="1"/>
          </p:cNvPicPr>
          <p:nvPr/>
        </p:nvPicPr>
        <p:blipFill>
          <a:blip r:embed="rId5"/>
          <a:stretch>
            <a:fillRect/>
          </a:stretch>
        </p:blipFill>
        <p:spPr>
          <a:xfrm>
            <a:off x="5253355" y="1560830"/>
            <a:ext cx="2369820" cy="2337435"/>
          </a:xfrm>
          <a:prstGeom prst="rect">
            <a:avLst/>
          </a:prstGeom>
        </p:spPr>
      </p:pic>
      <p:pic>
        <p:nvPicPr>
          <p:cNvPr id="18" name="图片 17"/>
          <p:cNvPicPr>
            <a:picLocks noChangeAspect="1"/>
          </p:cNvPicPr>
          <p:nvPr/>
        </p:nvPicPr>
        <p:blipFill>
          <a:blip r:embed="rId6"/>
          <a:stretch>
            <a:fillRect/>
          </a:stretch>
        </p:blipFill>
        <p:spPr>
          <a:xfrm>
            <a:off x="327025" y="1560830"/>
            <a:ext cx="2362200" cy="2329815"/>
          </a:xfrm>
          <a:prstGeom prst="rect">
            <a:avLst/>
          </a:prstGeom>
        </p:spPr>
      </p:pic>
      <p:pic>
        <p:nvPicPr>
          <p:cNvPr id="5" name="图片 4"/>
          <p:cNvPicPr>
            <a:picLocks noChangeAspect="1"/>
          </p:cNvPicPr>
          <p:nvPr>
            <p:custDataLst>
              <p:tags r:id="rId7"/>
            </p:custDataLst>
          </p:nvPr>
        </p:nvPicPr>
        <p:blipFill rotWithShape="1">
          <a:blip r:embed="rId8" cstate="screen">
            <a:duotone>
              <a:prstClr val="black"/>
              <a:sysClr val="window" lastClr="FFFFFF">
                <a:tint val="45000"/>
                <a:satMod val="400000"/>
              </a:sysClr>
            </a:duotone>
          </a:blip>
          <a:srcRect/>
          <a:stretch>
            <a:fillRect/>
          </a:stretch>
        </p:blipFill>
        <p:spPr>
          <a:xfrm>
            <a:off x="7719695" y="1522095"/>
            <a:ext cx="2352675" cy="2352675"/>
          </a:xfrm>
          <a:prstGeom prst="rect">
            <a:avLst/>
          </a:prstGeom>
        </p:spPr>
      </p:pic>
      <p:sp>
        <p:nvSpPr>
          <p:cNvPr id="4" name="文本框 3"/>
          <p:cNvSpPr txBox="1"/>
          <p:nvPr>
            <p:custDataLst>
              <p:tags r:id="rId9"/>
            </p:custDataLst>
          </p:nvPr>
        </p:nvSpPr>
        <p:spPr>
          <a:xfrm>
            <a:off x="327025" y="4101465"/>
            <a:ext cx="4827270" cy="1088390"/>
          </a:xfrm>
          <a:prstGeom prst="rect">
            <a:avLst/>
          </a:prstGeom>
          <a:noFill/>
        </p:spPr>
        <p:txBody>
          <a:bodyPr wrap="square" rtlCol="0" anchor="t"/>
          <a:lstStyle/>
          <a:p>
            <a:pPr indent="457200" eaLnBrk="1" latinLnBrk="0" hangingPunct="1">
              <a:lnSpc>
                <a:spcPct val="130000"/>
              </a:lnSpc>
            </a:pPr>
            <a:r>
              <a:rPr lang="en-US" altLang="zh-CN" sz="1800" b="1" noProof="0">
                <a:ln>
                  <a:noFill/>
                </a:ln>
                <a:effectLst/>
                <a:uLnTx/>
                <a:uFillTx/>
                <a:sym typeface="Arial" panose="020B0604020202020204" pitchFamily="34" charset="0"/>
              </a:rPr>
              <a:t>色彩是形式的另一种基础语言，在素描中体现为黑白灰，往往同点线面一起，用来分析和建构画面。</a:t>
            </a:r>
            <a:endParaRPr lang="en-US" altLang="zh-CN" sz="1800" b="1" noProof="0">
              <a:ln>
                <a:noFill/>
              </a:ln>
              <a:effectLst/>
              <a:uLnTx/>
              <a:uFillTx/>
              <a:sym typeface="Arial" panose="020B0604020202020204" pitchFamily="34" charset="0"/>
            </a:endParaRPr>
          </a:p>
        </p:txBody>
      </p:sp>
      <p:grpSp>
        <p:nvGrpSpPr>
          <p:cNvPr id="6" name="组合 5"/>
          <p:cNvGrpSpPr/>
          <p:nvPr/>
        </p:nvGrpSpPr>
        <p:grpSpPr>
          <a:xfrm rot="10800000">
            <a:off x="8255" y="553567"/>
            <a:ext cx="1535620" cy="175334"/>
            <a:chOff x="5444484" y="3443844"/>
            <a:chExt cx="1455995" cy="166252"/>
          </a:xfrm>
        </p:grpSpPr>
        <p:sp>
          <p:nvSpPr>
            <p:cNvPr id="2" name="任意多边形 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 name="椭圆 9"/>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7" name="矩形 16"/>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色</a:t>
            </a:r>
            <a:r>
              <a:rPr lang="en-US" altLang="zh-CN" sz="2400" b="1" dirty="0">
                <a:solidFill>
                  <a:schemeClr val="accent1"/>
                </a:solidFill>
                <a:latin typeface="+mn-lt"/>
                <a:ea typeface="+mn-ea"/>
                <a:cs typeface="+mn-ea"/>
                <a:sym typeface="+mn-lt"/>
              </a:rPr>
              <a:t>—</a:t>
            </a:r>
            <a:r>
              <a:rPr lang="zh-CN" altLang="en-US" sz="2400" b="1" dirty="0">
                <a:solidFill>
                  <a:schemeClr val="accent1"/>
                </a:solidFill>
                <a:latin typeface="+mn-lt"/>
                <a:ea typeface="+mn-ea"/>
                <a:cs typeface="+mn-ea"/>
                <a:sym typeface="+mn-lt"/>
              </a:rPr>
              <a:t>黑灰白</a:t>
            </a:r>
            <a:endParaRPr lang="zh-CN" altLang="en-US" sz="2400" b="1" dirty="0">
              <a:solidFill>
                <a:schemeClr val="accent1"/>
              </a:solidFill>
              <a:latin typeface="+mn-lt"/>
              <a:ea typeface="+mn-ea"/>
              <a:cs typeface="+mn-ea"/>
              <a:sym typeface="+mn-lt"/>
            </a:endParaRPr>
          </a:p>
        </p:txBody>
      </p:sp>
      <p:grpSp>
        <p:nvGrpSpPr>
          <p:cNvPr id="12" name="组合 11"/>
          <p:cNvGrpSpPr/>
          <p:nvPr/>
        </p:nvGrpSpPr>
        <p:grpSpPr>
          <a:xfrm>
            <a:off x="8365" y="332385"/>
            <a:ext cx="688782" cy="617718"/>
            <a:chOff x="453311" y="179092"/>
            <a:chExt cx="653067" cy="585720"/>
          </a:xfrm>
          <a:solidFill>
            <a:schemeClr val="accent1"/>
          </a:solidFill>
        </p:grpSpPr>
        <p:sp>
          <p:nvSpPr>
            <p:cNvPr id="14" name="矩形 13"/>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6" name="矩形 15"/>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pic>
        <p:nvPicPr>
          <p:cNvPr id="23" name="图片 22"/>
          <p:cNvPicPr>
            <a:picLocks noChangeAspect="1"/>
          </p:cNvPicPr>
          <p:nvPr/>
        </p:nvPicPr>
        <p:blipFill>
          <a:blip r:embed="rId10"/>
          <a:srcRect b="24568"/>
          <a:stretch>
            <a:fillRect/>
          </a:stretch>
        </p:blipFill>
        <p:spPr>
          <a:xfrm>
            <a:off x="7719695" y="1560830"/>
            <a:ext cx="2366010" cy="2336800"/>
          </a:xfrm>
          <a:prstGeom prst="rect">
            <a:avLst/>
          </a:prstGeom>
        </p:spPr>
      </p:pic>
      <p:pic>
        <p:nvPicPr>
          <p:cNvPr id="27" name="图片 26"/>
          <p:cNvPicPr>
            <a:picLocks noChangeAspect="1"/>
          </p:cNvPicPr>
          <p:nvPr/>
        </p:nvPicPr>
        <p:blipFill>
          <a:blip r:embed="rId11"/>
          <a:srcRect b="22806"/>
          <a:stretch>
            <a:fillRect/>
          </a:stretch>
        </p:blipFill>
        <p:spPr>
          <a:xfrm>
            <a:off x="5253355" y="3994150"/>
            <a:ext cx="2370455" cy="2348865"/>
          </a:xfrm>
          <a:prstGeom prst="rect">
            <a:avLst/>
          </a:prstGeom>
        </p:spPr>
      </p:pic>
      <p:sp>
        <p:nvSpPr>
          <p:cNvPr id="54" name="矩形 53"/>
          <p:cNvSpPr/>
          <p:nvPr/>
        </p:nvSpPr>
        <p:spPr>
          <a:xfrm>
            <a:off x="327025" y="1233805"/>
            <a:ext cx="2361565" cy="44704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新时期时代仰韶文化鹿纹彩陶盆</a:t>
            </a:r>
            <a:endParaRPr lang="zh-CN" altLang="en-US" sz="1600">
              <a:latin typeface="宋体" panose="02010600030101010101" pitchFamily="2" charset="-122"/>
              <a:ea typeface="宋体" panose="02010600030101010101" pitchFamily="2" charset="-122"/>
            </a:endParaRPr>
          </a:p>
        </p:txBody>
      </p:sp>
      <p:sp>
        <p:nvSpPr>
          <p:cNvPr id="55" name="矩形 54"/>
          <p:cNvSpPr/>
          <p:nvPr/>
        </p:nvSpPr>
        <p:spPr>
          <a:xfrm>
            <a:off x="2789555" y="1200785"/>
            <a:ext cx="2361565" cy="48006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古希腊《艾克夕奇亚斯画的储物罐》</a:t>
            </a:r>
            <a:endParaRPr lang="zh-CN" altLang="en-US" sz="1600">
              <a:latin typeface="宋体" panose="02010600030101010101" pitchFamily="2" charset="-122"/>
              <a:ea typeface="宋体" panose="02010600030101010101" pitchFamily="2" charset="-122"/>
            </a:endParaRPr>
          </a:p>
        </p:txBody>
      </p:sp>
      <p:sp>
        <p:nvSpPr>
          <p:cNvPr id="56" name="矩形 55"/>
          <p:cNvSpPr/>
          <p:nvPr/>
        </p:nvSpPr>
        <p:spPr>
          <a:xfrm>
            <a:off x="5248275" y="1233805"/>
            <a:ext cx="23615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《山水花卉图册• 荷花》</a:t>
            </a:r>
            <a:endParaRPr lang="zh-CN" altLang="en-US" sz="1600">
              <a:latin typeface="宋体" panose="02010600030101010101" pitchFamily="2" charset="-122"/>
              <a:ea typeface="宋体" panose="02010600030101010101" pitchFamily="2" charset="-122"/>
            </a:endParaRPr>
          </a:p>
        </p:txBody>
      </p:sp>
      <p:sp>
        <p:nvSpPr>
          <p:cNvPr id="57" name="矩形 56"/>
          <p:cNvSpPr/>
          <p:nvPr/>
        </p:nvSpPr>
        <p:spPr>
          <a:xfrm>
            <a:off x="7724140" y="1233805"/>
            <a:ext cx="23615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《蒙娜丽莎》</a:t>
            </a:r>
            <a:endParaRPr lang="zh-CN" altLang="en-US" sz="1600">
              <a:latin typeface="宋体" panose="02010600030101010101" pitchFamily="2" charset="-122"/>
              <a:ea typeface="宋体" panose="02010600030101010101" pitchFamily="2" charset="-122"/>
            </a:endParaRPr>
          </a:p>
        </p:txBody>
      </p:sp>
      <p:sp>
        <p:nvSpPr>
          <p:cNvPr id="58" name="矩形 57"/>
          <p:cNvSpPr/>
          <p:nvPr/>
        </p:nvSpPr>
        <p:spPr>
          <a:xfrm>
            <a:off x="10163810" y="1233805"/>
            <a:ext cx="23615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《素描人像》</a:t>
            </a:r>
            <a:endParaRPr lang="zh-CN" altLang="en-US" sz="1600">
              <a:latin typeface="宋体" panose="02010600030101010101" pitchFamily="2" charset="-122"/>
              <a:ea typeface="宋体" panose="02010600030101010101" pitchFamily="2" charset="-122"/>
            </a:endParaRPr>
          </a:p>
        </p:txBody>
      </p:sp>
      <p:sp>
        <p:nvSpPr>
          <p:cNvPr id="59" name="矩形 58"/>
          <p:cNvSpPr/>
          <p:nvPr/>
        </p:nvSpPr>
        <p:spPr>
          <a:xfrm>
            <a:off x="10177145" y="6343015"/>
            <a:ext cx="23615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《静物》</a:t>
            </a:r>
            <a:endParaRPr lang="zh-CN" altLang="en-US" sz="1600">
              <a:latin typeface="宋体" panose="02010600030101010101" pitchFamily="2" charset="-122"/>
              <a:ea typeface="宋体" panose="02010600030101010101" pitchFamily="2" charset="-122"/>
            </a:endParaRPr>
          </a:p>
        </p:txBody>
      </p:sp>
      <p:sp>
        <p:nvSpPr>
          <p:cNvPr id="60" name="矩形 59"/>
          <p:cNvSpPr/>
          <p:nvPr/>
        </p:nvSpPr>
        <p:spPr>
          <a:xfrm>
            <a:off x="7720330" y="6343015"/>
            <a:ext cx="233934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《珍妮• 西摩》</a:t>
            </a:r>
            <a:endParaRPr lang="zh-CN" altLang="en-US" sz="1600">
              <a:latin typeface="宋体" panose="02010600030101010101" pitchFamily="2" charset="-122"/>
              <a:ea typeface="宋体" panose="02010600030101010101" pitchFamily="2" charset="-122"/>
            </a:endParaRPr>
          </a:p>
        </p:txBody>
      </p:sp>
      <p:sp>
        <p:nvSpPr>
          <p:cNvPr id="61" name="矩形 60"/>
          <p:cNvSpPr/>
          <p:nvPr/>
        </p:nvSpPr>
        <p:spPr>
          <a:xfrm>
            <a:off x="5262245" y="6342380"/>
            <a:ext cx="23615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《呼啸者》</a:t>
            </a:r>
            <a:endParaRPr lang="zh-CN" altLang="en-US" sz="1600">
              <a:latin typeface="宋体" panose="02010600030101010101" pitchFamily="2" charset="-122"/>
              <a:ea typeface="宋体" panose="02010600030101010101" pitchFamily="2" charset="-122"/>
            </a:endParaRPr>
          </a:p>
        </p:txBody>
      </p:sp>
      <p:sp>
        <p:nvSpPr>
          <p:cNvPr id="62" name="矩形 61"/>
          <p:cNvSpPr/>
          <p:nvPr>
            <p:custDataLst>
              <p:tags r:id="rId12"/>
            </p:custDataLst>
          </p:nvPr>
        </p:nvSpPr>
        <p:spPr>
          <a:xfrm>
            <a:off x="1766236" y="5519161"/>
            <a:ext cx="3356309" cy="1192493"/>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fontScale="80000"/>
          </a:bodyPr>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a:solidFill>
                  <a:schemeClr val="bg1"/>
                </a:solidFill>
              </a:rPr>
              <a:t>（1）物体本身的固有色；</a:t>
            </a:r>
            <a:endParaRPr lang="zh-CN" altLang="en-US" sz="1800">
              <a:solidFill>
                <a:schemeClr val="bg1"/>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a:solidFill>
                  <a:schemeClr val="bg1"/>
                </a:solidFill>
              </a:rPr>
              <a:t>（2）根据画面需要进行的主观调整；</a:t>
            </a:r>
            <a:endParaRPr lang="zh-CN" altLang="en-US" sz="1800">
              <a:solidFill>
                <a:schemeClr val="bg1"/>
              </a:solidFill>
            </a:endParaRPr>
          </a:p>
          <a:p>
            <a:pPr marL="285750" lvl="0" indent="-285750" algn="l" fontAlgn="ctr">
              <a:lnSpc>
                <a:spcPct val="130000"/>
              </a:lnSpc>
              <a:spcBef>
                <a:spcPts val="1000"/>
              </a:spcBef>
              <a:spcAft>
                <a:spcPts val="0"/>
              </a:spcAft>
              <a:buSzPct val="100000"/>
              <a:buFont typeface="Wingdings" panose="05000000000000000000" charset="0"/>
              <a:buChar char="l"/>
            </a:pPr>
            <a:r>
              <a:rPr lang="zh-CN" altLang="en-US" sz="1800">
                <a:solidFill>
                  <a:schemeClr val="bg1"/>
                </a:solidFill>
              </a:rPr>
              <a:t>（3）结合光照出现的效果。</a:t>
            </a:r>
            <a:endParaRPr lang="zh-CN" altLang="en-US" sz="1800">
              <a:solidFill>
                <a:schemeClr val="bg1"/>
              </a:solidFill>
            </a:endParaRPr>
          </a:p>
        </p:txBody>
      </p:sp>
      <p:sp>
        <p:nvSpPr>
          <p:cNvPr id="63" name="矩形 62"/>
          <p:cNvSpPr/>
          <p:nvPr>
            <p:custDataLst>
              <p:tags r:id="rId13"/>
            </p:custDataLst>
          </p:nvPr>
        </p:nvSpPr>
        <p:spPr>
          <a:xfrm>
            <a:off x="164465" y="5394325"/>
            <a:ext cx="1066517" cy="11924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marL="0" indent="0" algn="l">
              <a:lnSpc>
                <a:spcPct val="100000"/>
              </a:lnSpc>
              <a:spcBef>
                <a:spcPts val="0"/>
              </a:spcBef>
              <a:spcAft>
                <a:spcPts val="0"/>
              </a:spcAft>
              <a:buSzPct val="100000"/>
            </a:pPr>
            <a:r>
              <a:rPr lang="zh-CN" altLang="en-US" sz="1600" smtClean="0">
                <a:solidFill>
                  <a:schemeClr val="bg1"/>
                </a:solidFill>
                <a:latin typeface="+mj-lt"/>
                <a:ea typeface="+mj-ea"/>
                <a:cs typeface="+mj-cs"/>
              </a:rPr>
              <a:t>绘画中处理黑白灰的依据大致有三种：</a:t>
            </a:r>
            <a:endParaRPr lang="zh-CN" altLang="en-US" sz="1600" smtClean="0">
              <a:solidFill>
                <a:schemeClr val="bg1"/>
              </a:solidFill>
              <a:latin typeface="+mj-lt"/>
              <a:ea typeface="+mj-ea"/>
              <a:cs typeface="+mj-cs"/>
            </a:endParaRPr>
          </a:p>
        </p:txBody>
      </p:sp>
      <p:sp>
        <p:nvSpPr>
          <p:cNvPr id="64" name="平行四边形 63"/>
          <p:cNvSpPr/>
          <p:nvPr>
            <p:custDataLst>
              <p:tags r:id="rId14"/>
            </p:custDataLst>
          </p:nvPr>
        </p:nvSpPr>
        <p:spPr>
          <a:xfrm rot="5400000">
            <a:off x="839375" y="5785362"/>
            <a:ext cx="1318469" cy="535824"/>
          </a:xfrm>
          <a:prstGeom prst="parallelogram">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p>
            <a:pPr algn="ctr"/>
            <a:endParaRPr lang="zh-CN" altLang="en-US" dirty="0">
              <a:solidFill>
                <a:schemeClr val="bg1"/>
              </a:solidFill>
              <a:sym typeface="Arial" panose="020B0604020202020204" pitchFamily="34" charset="0"/>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8427720" y="4279900"/>
            <a:ext cx="3624580" cy="2453005"/>
          </a:xfrm>
          <a:prstGeom prst="rect">
            <a:avLst/>
          </a:prstGeom>
        </p:spPr>
      </p:pic>
      <p:grpSp>
        <p:nvGrpSpPr>
          <p:cNvPr id="6" name="组合 5"/>
          <p:cNvGrpSpPr/>
          <p:nvPr/>
        </p:nvGrpSpPr>
        <p:grpSpPr>
          <a:xfrm rot="10800000">
            <a:off x="8255" y="553567"/>
            <a:ext cx="1535620" cy="175334"/>
            <a:chOff x="5444484" y="3443844"/>
            <a:chExt cx="1455995" cy="166252"/>
          </a:xfrm>
        </p:grpSpPr>
        <p:sp>
          <p:nvSpPr>
            <p:cNvPr id="7" name="任意多边形 6"/>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8" name="椭圆 7"/>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7" name="矩形 16"/>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质</a:t>
            </a:r>
            <a:r>
              <a:rPr lang="en-US" altLang="zh-CN" sz="2400" b="1" dirty="0">
                <a:solidFill>
                  <a:schemeClr val="accent1"/>
                </a:solidFill>
                <a:latin typeface="+mn-lt"/>
                <a:ea typeface="+mn-ea"/>
                <a:cs typeface="+mn-ea"/>
                <a:sym typeface="+mn-lt"/>
              </a:rPr>
              <a:t>—</a:t>
            </a:r>
            <a:r>
              <a:rPr lang="zh-CN" altLang="en-US" sz="2400" b="1" dirty="0">
                <a:solidFill>
                  <a:schemeClr val="accent1"/>
                </a:solidFill>
                <a:latin typeface="+mn-lt"/>
                <a:ea typeface="+mn-ea"/>
                <a:cs typeface="+mn-ea"/>
                <a:sym typeface="+mn-lt"/>
              </a:rPr>
              <a:t>材质肌理</a:t>
            </a:r>
            <a:endParaRPr lang="zh-CN" altLang="en-US" sz="2400" b="1" dirty="0">
              <a:solidFill>
                <a:schemeClr val="accent1"/>
              </a:solidFill>
              <a:latin typeface="+mn-lt"/>
              <a:ea typeface="+mn-ea"/>
              <a:cs typeface="+mn-ea"/>
              <a:sym typeface="+mn-lt"/>
            </a:endParaRPr>
          </a:p>
        </p:txBody>
      </p:sp>
      <p:grpSp>
        <p:nvGrpSpPr>
          <p:cNvPr id="9" name="组合 8"/>
          <p:cNvGrpSpPr/>
          <p:nvPr/>
        </p:nvGrpSpPr>
        <p:grpSpPr>
          <a:xfrm>
            <a:off x="8365" y="332385"/>
            <a:ext cx="688782" cy="617718"/>
            <a:chOff x="453311" y="179092"/>
            <a:chExt cx="653067" cy="585720"/>
          </a:xfrm>
          <a:solidFill>
            <a:schemeClr val="accent1"/>
          </a:solidFill>
        </p:grpSpPr>
        <p:sp>
          <p:nvSpPr>
            <p:cNvPr id="10" name="矩形 9"/>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 name="矩形 10"/>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2"/>
          <a:stretch>
            <a:fillRect/>
          </a:stretch>
        </p:blipFill>
        <p:spPr>
          <a:xfrm>
            <a:off x="838200" y="1670050"/>
            <a:ext cx="4137025" cy="5062855"/>
          </a:xfrm>
          <a:prstGeom prst="rect">
            <a:avLst/>
          </a:prstGeom>
        </p:spPr>
      </p:pic>
      <p:pic>
        <p:nvPicPr>
          <p:cNvPr id="4" name="图片 3"/>
          <p:cNvPicPr>
            <a:picLocks noChangeAspect="1"/>
          </p:cNvPicPr>
          <p:nvPr/>
        </p:nvPicPr>
        <p:blipFill>
          <a:blip r:embed="rId3"/>
          <a:stretch>
            <a:fillRect/>
          </a:stretch>
        </p:blipFill>
        <p:spPr>
          <a:xfrm>
            <a:off x="4622800" y="1162050"/>
            <a:ext cx="4277360" cy="2965450"/>
          </a:xfrm>
          <a:prstGeom prst="rect">
            <a:avLst/>
          </a:prstGeom>
        </p:spPr>
      </p:pic>
      <p:sp>
        <p:nvSpPr>
          <p:cNvPr id="23" name="矩形 22"/>
          <p:cNvSpPr/>
          <p:nvPr/>
        </p:nvSpPr>
        <p:spPr>
          <a:xfrm>
            <a:off x="8565515" y="1670050"/>
            <a:ext cx="2893060" cy="2846705"/>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600">
                <a:solidFill>
                  <a:schemeClr val="tx1"/>
                </a:solidFill>
                <a:sym typeface="+mn-ea"/>
              </a:rPr>
              <a:t>质感，是指物体的材质和质量带给人的感觉。肌理，是物体材料表面所具有的质地或纹理。质感和肌理可以通过触觉被人感知，也可以只是通过视觉被人所感知。</a:t>
            </a:r>
            <a:endParaRPr lang="zh-CN" altLang="en-US" sz="1600">
              <a:solidFill>
                <a:schemeClr val="tx1"/>
              </a:solidFill>
              <a:sym typeface="+mn-ea"/>
            </a:endParaRPr>
          </a:p>
        </p:txBody>
      </p:sp>
      <p:sp>
        <p:nvSpPr>
          <p:cNvPr id="64" name="矩形 63"/>
          <p:cNvSpPr/>
          <p:nvPr/>
        </p:nvSpPr>
        <p:spPr>
          <a:xfrm>
            <a:off x="5159375" y="4340225"/>
            <a:ext cx="3083560" cy="219138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95" tIns="71755" rIns="71755" bIns="71755" rtlCol="0" anchor="ctr" anchorCtr="0"/>
          <a:p>
            <a:pPr algn="ctr">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800" b="1">
                <a:latin typeface="宋体" panose="02010600030101010101" pitchFamily="2" charset="-122"/>
                <a:ea typeface="宋体" panose="02010600030101010101" pitchFamily="2" charset="-122"/>
                <a:sym typeface="+mn-ea"/>
              </a:rPr>
              <a:t> </a:t>
            </a:r>
            <a:r>
              <a:rPr lang="zh-CN" altLang="en-US" sz="1400" b="1">
                <a:latin typeface="宋体" panose="02010600030101010101" pitchFamily="2" charset="-122"/>
                <a:ea typeface="宋体" panose="02010600030101010101" pitchFamily="2" charset="-122"/>
                <a:sym typeface="+mn-ea"/>
              </a:rPr>
              <a:t>《铁皮• 稻子》 安塞姆• 基弗</a:t>
            </a:r>
            <a:endParaRPr lang="zh-CN" altLang="en-US" sz="16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1800" b="1">
                <a:latin typeface="宋体" panose="02010600030101010101" pitchFamily="2" charset="-122"/>
                <a:ea typeface="宋体" panose="02010600030101010101" pitchFamily="2" charset="-122"/>
                <a:sym typeface="+mn-ea"/>
              </a:rPr>
              <a:t>← </a:t>
            </a:r>
            <a:r>
              <a:rPr lang="zh-CN" altLang="en-US" sz="1400" b="1">
                <a:latin typeface="宋体" panose="02010600030101010101" pitchFamily="2" charset="-122"/>
                <a:ea typeface="宋体" panose="02010600030101010101" pitchFamily="2" charset="-122"/>
                <a:sym typeface="+mn-ea"/>
              </a:rPr>
              <a:t>不同质感肌理：</a:t>
            </a:r>
            <a:endParaRPr lang="zh-CN" altLang="en-US" sz="14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1400" b="1">
                <a:latin typeface="宋体" panose="02010600030101010101" pitchFamily="2" charset="-122"/>
                <a:ea typeface="宋体" panose="02010600030101010101" pitchFamily="2" charset="-122"/>
                <a:sym typeface="+mn-ea"/>
              </a:rPr>
              <a:t>    皮毛、墙皮、气泡膜、木 头、</a:t>
            </a:r>
            <a:endParaRPr lang="zh-CN" altLang="en-US" sz="14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1400" b="1">
                <a:latin typeface="宋体" panose="02010600030101010101" pitchFamily="2" charset="-122"/>
                <a:ea typeface="宋体" panose="02010600030101010101" pitchFamily="2" charset="-122"/>
                <a:sym typeface="+mn-ea"/>
              </a:rPr>
              <a:t>    粗布、金属</a:t>
            </a:r>
            <a:endParaRPr lang="zh-CN" altLang="en-US" sz="16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1800" b="1">
                <a:latin typeface="宋体" panose="02010600030101010101" pitchFamily="2" charset="-122"/>
                <a:ea typeface="宋体" panose="02010600030101010101" pitchFamily="2" charset="-122"/>
                <a:sym typeface="+mn-ea"/>
              </a:rPr>
              <a:t>→ </a:t>
            </a:r>
            <a:r>
              <a:rPr lang="zh-CN" altLang="en-US" sz="1400" b="1">
                <a:latin typeface="宋体" panose="02010600030101010101" pitchFamily="2" charset="-122"/>
                <a:ea typeface="宋体" panose="02010600030101010101" pitchFamily="2" charset="-122"/>
                <a:sym typeface="+mn-ea"/>
              </a:rPr>
              <a:t>椅子设计</a:t>
            </a:r>
            <a:endParaRPr lang="zh-CN" altLang="en-US" sz="1400" b="1">
              <a:latin typeface="宋体" panose="02010600030101010101" pitchFamily="2" charset="-122"/>
              <a:ea typeface="宋体" panose="02010600030101010101" pitchFamily="2"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p:sp>
        <p:nvSpPr>
          <p:cNvPr id="26" name="文本框 25"/>
          <p:cNvSpPr txBox="1"/>
          <p:nvPr>
            <p:custDataLst>
              <p:tags r:id="rId1"/>
            </p:custDataLst>
          </p:nvPr>
        </p:nvSpPr>
        <p:spPr>
          <a:xfrm>
            <a:off x="814705" y="1137920"/>
            <a:ext cx="11228705" cy="1626235"/>
          </a:xfrm>
          <a:prstGeom prst="rect">
            <a:avLst/>
          </a:prstGeom>
          <a:noFill/>
          <a:ln w="28575" cmpd="sng">
            <a:noFill/>
            <a:prstDash val="solid"/>
          </a:ln>
        </p:spPr>
        <p:txBody>
          <a:bodyPr wrap="square" rtlCol="0"/>
          <a:lstStyle/>
          <a:p>
            <a:pPr indent="457200" algn="just" defTabSz="457200" eaLnBrk="1" latinLnBrk="0" hangingPunct="1">
              <a:lnSpc>
                <a:spcPct val="130000"/>
              </a:lnSpc>
            </a:pPr>
            <a:r>
              <a:rPr lang="zh-CN" altLang="en-US" sz="1800" b="1" dirty="0">
                <a:solidFill>
                  <a:sysClr val="windowText" lastClr="000000">
                    <a:lumMod val="75000"/>
                    <a:lumOff val="25000"/>
                  </a:sysClr>
                </a:solidFill>
                <a:latin typeface="微软雅黑 Light" panose="020B0502040204020203" pitchFamily="34" charset="-122"/>
                <a:ea typeface="微软雅黑 Light" panose="020B0502040204020203" pitchFamily="34" charset="-122"/>
                <a:sym typeface="微软雅黑" panose="020B0503020204020204" charset="-122"/>
              </a:rPr>
              <a:t>中国美术辞典对“构图”的解释为：在美术创作时依据题材和主题思想的要求，将所要表现的形象加以组织和适当配置，构成一个完整协调的画面，构图在中国传统绘画中称为“章法”或“布局”。构图，其实就是依照形式美法则组织、安排画面内容和元素的过程，是把对形式和审美的认识与理解落实在纸面上加以验证。好的构图既体现了审美能力，也直接对提升设计能力有帮助。</a:t>
            </a:r>
            <a:endParaRPr lang="zh-CN" altLang="en-US" sz="1600" b="1" dirty="0">
              <a:solidFill>
                <a:sysClr val="windowText" lastClr="000000">
                  <a:lumMod val="75000"/>
                  <a:lumOff val="25000"/>
                </a:sysClr>
              </a:solidFill>
              <a:latin typeface="微软雅黑 Light" panose="020B0502040204020203" pitchFamily="34" charset="-122"/>
              <a:ea typeface="微软雅黑 Light" panose="020B0502040204020203" pitchFamily="34" charset="-122"/>
              <a:sym typeface="微软雅黑" panose="020B0503020204020204" charset="-122"/>
            </a:endParaRPr>
          </a:p>
          <a:p>
            <a:pPr indent="457200" algn="just" defTabSz="457200" eaLnBrk="1" latinLnBrk="0" hangingPunct="1"/>
            <a:endParaRPr kumimoji="1" lang="zh-CN" altLang="en-US" sz="1600" b="1" spc="300" dirty="0">
              <a:solidFill>
                <a:sysClr val="windowText" lastClr="000000">
                  <a:lumMod val="75000"/>
                  <a:lumOff val="25000"/>
                </a:sysClr>
              </a:solidFill>
              <a:latin typeface="微软雅黑 Light" panose="020B0502040204020203" pitchFamily="34" charset="-122"/>
              <a:ea typeface="微软雅黑 Light" panose="020B0502040204020203" pitchFamily="34" charset="-122"/>
              <a:sym typeface="微软雅黑" panose="020B0503020204020204" charset="-122"/>
            </a:endParaRPr>
          </a:p>
        </p:txBody>
      </p:sp>
      <p:sp>
        <p:nvSpPr>
          <p:cNvPr id="47" name="Shape 4710"/>
          <p:cNvSpPr/>
          <p:nvPr>
            <p:custDataLst>
              <p:tags r:id="rId2"/>
            </p:custDataLst>
          </p:nvPr>
        </p:nvSpPr>
        <p:spPr>
          <a:xfrm>
            <a:off x="8983597" y="5100569"/>
            <a:ext cx="1839978" cy="1839346"/>
          </a:xfrm>
          <a:prstGeom prst="roundRect">
            <a:avLst>
              <a:gd name="adj" fmla="val 5258"/>
            </a:avLst>
          </a:prstGeom>
          <a:solidFill>
            <a:srgbClr val="FFFFFF"/>
          </a:solidFill>
          <a:ln w="25400">
            <a:solidFill>
              <a:schemeClr val="accent1"/>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6" name="Shape 4710"/>
          <p:cNvSpPr/>
          <p:nvPr>
            <p:custDataLst>
              <p:tags r:id="rId3"/>
            </p:custDataLst>
          </p:nvPr>
        </p:nvSpPr>
        <p:spPr>
          <a:xfrm>
            <a:off x="6641636" y="5100569"/>
            <a:ext cx="1839978" cy="1839346"/>
          </a:xfrm>
          <a:prstGeom prst="roundRect">
            <a:avLst>
              <a:gd name="adj" fmla="val 5258"/>
            </a:avLst>
          </a:prstGeom>
          <a:solidFill>
            <a:schemeClr val="accent1"/>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45" name="Shape 4710"/>
          <p:cNvSpPr/>
          <p:nvPr>
            <p:custDataLst>
              <p:tags r:id="rId4"/>
            </p:custDataLst>
          </p:nvPr>
        </p:nvSpPr>
        <p:spPr>
          <a:xfrm>
            <a:off x="4299674" y="5100569"/>
            <a:ext cx="1839978" cy="1839346"/>
          </a:xfrm>
          <a:prstGeom prst="roundRect">
            <a:avLst>
              <a:gd name="adj" fmla="val 5258"/>
            </a:avLst>
          </a:prstGeom>
          <a:solidFill>
            <a:srgbClr val="FFFFFF"/>
          </a:solidFill>
          <a:ln w="25400">
            <a:solidFill>
              <a:schemeClr val="accent1"/>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44" name="Shape 4710"/>
          <p:cNvSpPr/>
          <p:nvPr>
            <p:custDataLst>
              <p:tags r:id="rId5"/>
            </p:custDataLst>
          </p:nvPr>
        </p:nvSpPr>
        <p:spPr>
          <a:xfrm>
            <a:off x="1958975" y="5100569"/>
            <a:ext cx="1839978" cy="1839346"/>
          </a:xfrm>
          <a:prstGeom prst="roundRect">
            <a:avLst>
              <a:gd name="adj" fmla="val 5258"/>
            </a:avLst>
          </a:prstGeom>
          <a:solidFill>
            <a:schemeClr val="accent1"/>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7" name="Shape 4710"/>
          <p:cNvSpPr/>
          <p:nvPr>
            <p:custDataLst>
              <p:tags r:id="rId6"/>
            </p:custDataLst>
          </p:nvPr>
        </p:nvSpPr>
        <p:spPr>
          <a:xfrm>
            <a:off x="8983597" y="2763659"/>
            <a:ext cx="1839978" cy="1839346"/>
          </a:xfrm>
          <a:prstGeom prst="roundRect">
            <a:avLst>
              <a:gd name="adj" fmla="val 5258"/>
            </a:avLst>
          </a:prstGeom>
          <a:solidFill>
            <a:schemeClr val="accent1"/>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4" name="Shape 4710"/>
          <p:cNvSpPr/>
          <p:nvPr>
            <p:custDataLst>
              <p:tags r:id="rId7"/>
            </p:custDataLst>
          </p:nvPr>
        </p:nvSpPr>
        <p:spPr>
          <a:xfrm>
            <a:off x="6641636" y="2763659"/>
            <a:ext cx="1839978" cy="1839346"/>
          </a:xfrm>
          <a:prstGeom prst="roundRect">
            <a:avLst>
              <a:gd name="adj" fmla="val 5258"/>
            </a:avLst>
          </a:prstGeom>
          <a:solidFill>
            <a:srgbClr val="FFFFFF"/>
          </a:solidFill>
          <a:ln w="25400">
            <a:solidFill>
              <a:schemeClr val="accent1"/>
            </a:solidFill>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32" name="Shape 4710"/>
          <p:cNvSpPr/>
          <p:nvPr>
            <p:custDataLst>
              <p:tags r:id="rId8"/>
            </p:custDataLst>
          </p:nvPr>
        </p:nvSpPr>
        <p:spPr>
          <a:xfrm>
            <a:off x="4299674" y="2763659"/>
            <a:ext cx="1839978" cy="1839346"/>
          </a:xfrm>
          <a:prstGeom prst="roundRect">
            <a:avLst>
              <a:gd name="adj" fmla="val 5258"/>
            </a:avLst>
          </a:prstGeom>
          <a:solidFill>
            <a:schemeClr val="accent1"/>
          </a:solidFill>
          <a:ln w="25400">
            <a:noFill/>
            <a:miter lim="400000"/>
          </a:ln>
        </p:spPr>
        <p:txBody>
          <a:bodyPr lIns="19050" tIns="19050" rIns="19050" bIns="19050" anchor="ctr"/>
          <a:lstStyle/>
          <a:p>
            <a:pPr algn="ctr" defTabSz="457200"/>
            <a:endParaRPr sz="1500">
              <a:solidFill>
                <a:srgbClr val="FFFFFF"/>
              </a:solidFill>
              <a:latin typeface="微软雅黑" panose="020B0503020204020204" charset="-122"/>
              <a:ea typeface="微软雅黑" panose="020B0503020204020204" charset="-122"/>
            </a:endParaRPr>
          </a:p>
        </p:txBody>
      </p:sp>
      <p:sp>
        <p:nvSpPr>
          <p:cNvPr id="30" name="Shape 4710"/>
          <p:cNvSpPr/>
          <p:nvPr>
            <p:custDataLst>
              <p:tags r:id="rId9"/>
            </p:custDataLst>
          </p:nvPr>
        </p:nvSpPr>
        <p:spPr>
          <a:xfrm>
            <a:off x="1958975" y="2763659"/>
            <a:ext cx="1839978" cy="1839346"/>
          </a:xfrm>
          <a:prstGeom prst="roundRect">
            <a:avLst>
              <a:gd name="adj" fmla="val 5258"/>
            </a:avLst>
          </a:prstGeom>
          <a:solidFill>
            <a:srgbClr val="FFFFFF"/>
          </a:solidFill>
          <a:ln w="28575" cmpd="sng">
            <a:solidFill>
              <a:schemeClr val="accent1">
                <a:shade val="50000"/>
              </a:schemeClr>
            </a:solidFill>
            <a:prstDash val="solid"/>
            <a:miter lim="400000"/>
          </a:ln>
        </p:spPr>
        <p:txBody>
          <a:bodyPr lIns="19050" tIns="19050" rIns="19050" bIns="19050" anchor="ctr"/>
          <a:lstStyle/>
          <a:p>
            <a:pPr algn="ctr" defTabSz="457200">
              <a:defRPr sz="3000">
                <a:solidFill>
                  <a:srgbClr val="FFFFFF"/>
                </a:solidFill>
                <a:latin typeface="Helvetica Light" panose="00000400000000000000"/>
                <a:ea typeface="Helvetica Light" panose="00000400000000000000"/>
                <a:cs typeface="Helvetica Light" panose="00000400000000000000"/>
                <a:sym typeface="Helvetica Light" panose="00000400000000000000"/>
              </a:defRPr>
            </a:pPr>
            <a:endParaRPr sz="1500">
              <a:solidFill>
                <a:srgbClr val="FFFFFF"/>
              </a:solidFill>
              <a:latin typeface="微软雅黑" panose="020B0503020204020204" charset="-122"/>
              <a:ea typeface="微软雅黑" panose="020B0503020204020204" charset="-122"/>
              <a:cs typeface="Helvetica Light" panose="00000400000000000000"/>
              <a:sym typeface="Helvetica Light" panose="00000400000000000000"/>
            </a:endParaRPr>
          </a:p>
        </p:txBody>
      </p:sp>
      <p:sp>
        <p:nvSpPr>
          <p:cNvPr id="2" name="任意形状 37"/>
          <p:cNvSpPr/>
          <p:nvPr>
            <p:custDataLst>
              <p:tags r:id="rId10"/>
            </p:custDataLst>
          </p:nvPr>
        </p:nvSpPr>
        <p:spPr>
          <a:xfrm>
            <a:off x="2627656" y="3066743"/>
            <a:ext cx="501353" cy="501353"/>
          </a:xfrm>
          <a:custGeom>
            <a:avLst/>
            <a:gdLst>
              <a:gd name="connsiteX0" fmla="*/ 205205 w 504000"/>
              <a:gd name="connsiteY0" fmla="*/ 441081 h 504081"/>
              <a:gd name="connsiteX1" fmla="*/ 205149 w 504000"/>
              <a:gd name="connsiteY1" fmla="*/ 488331 h 504081"/>
              <a:gd name="connsiteX2" fmla="*/ 299649 w 504000"/>
              <a:gd name="connsiteY2" fmla="*/ 488331 h 504081"/>
              <a:gd name="connsiteX3" fmla="*/ 299705 w 504000"/>
              <a:gd name="connsiteY3" fmla="*/ 441081 h 504081"/>
              <a:gd name="connsiteX4" fmla="*/ 15750 w 504000"/>
              <a:gd name="connsiteY4" fmla="*/ 396744 h 504081"/>
              <a:gd name="connsiteX5" fmla="*/ 15750 w 504000"/>
              <a:gd name="connsiteY5" fmla="*/ 425331 h 504081"/>
              <a:gd name="connsiteX6" fmla="*/ 488250 w 504000"/>
              <a:gd name="connsiteY6" fmla="*/ 425331 h 504081"/>
              <a:gd name="connsiteX7" fmla="*/ 488250 w 504000"/>
              <a:gd name="connsiteY7" fmla="*/ 397559 h 504081"/>
              <a:gd name="connsiteX8" fmla="*/ 243979 w 504000"/>
              <a:gd name="connsiteY8" fmla="*/ 267830 h 504081"/>
              <a:gd name="connsiteX9" fmla="*/ 259729 w 504000"/>
              <a:gd name="connsiteY9" fmla="*/ 267830 h 504081"/>
              <a:gd name="connsiteX10" fmla="*/ 259729 w 504000"/>
              <a:gd name="connsiteY10" fmla="*/ 283580 h 504081"/>
              <a:gd name="connsiteX11" fmla="*/ 243979 w 504000"/>
              <a:gd name="connsiteY11" fmla="*/ 283580 h 504081"/>
              <a:gd name="connsiteX12" fmla="*/ 244056 w 504000"/>
              <a:gd name="connsiteY12" fmla="*/ 189738 h 504081"/>
              <a:gd name="connsiteX13" fmla="*/ 259806 w 504000"/>
              <a:gd name="connsiteY13" fmla="*/ 189738 h 504081"/>
              <a:gd name="connsiteX14" fmla="*/ 259806 w 504000"/>
              <a:gd name="connsiteY14" fmla="*/ 252738 h 504081"/>
              <a:gd name="connsiteX15" fmla="*/ 244056 w 504000"/>
              <a:gd name="connsiteY15" fmla="*/ 252738 h 504081"/>
              <a:gd name="connsiteX16" fmla="*/ 250654 w 504000"/>
              <a:gd name="connsiteY16" fmla="*/ 146037 h 504081"/>
              <a:gd name="connsiteX17" fmla="*/ 159253 w 504000"/>
              <a:gd name="connsiteY17" fmla="*/ 302733 h 504081"/>
              <a:gd name="connsiteX18" fmla="*/ 344285 w 504000"/>
              <a:gd name="connsiteY18" fmla="*/ 302733 h 504081"/>
              <a:gd name="connsiteX19" fmla="*/ 441945 w 504000"/>
              <a:gd name="connsiteY19" fmla="*/ 131106 h 504081"/>
              <a:gd name="connsiteX20" fmla="*/ 441588 w 504000"/>
              <a:gd name="connsiteY20" fmla="*/ 381728 h 504081"/>
              <a:gd name="connsiteX21" fmla="*/ 488250 w 504000"/>
              <a:gd name="connsiteY21" fmla="*/ 381809 h 504081"/>
              <a:gd name="connsiteX22" fmla="*/ 488250 w 504000"/>
              <a:gd name="connsiteY22" fmla="*/ 131106 h 504081"/>
              <a:gd name="connsiteX23" fmla="*/ 15750 w 504000"/>
              <a:gd name="connsiteY23" fmla="*/ 131106 h 504081"/>
              <a:gd name="connsiteX24" fmla="*/ 15750 w 504000"/>
              <a:gd name="connsiteY24" fmla="*/ 380994 h 504081"/>
              <a:gd name="connsiteX25" fmla="*/ 63349 w 504000"/>
              <a:gd name="connsiteY25" fmla="*/ 381076 h 504081"/>
              <a:gd name="connsiteX26" fmla="*/ 63706 w 504000"/>
              <a:gd name="connsiteY26" fmla="*/ 131106 h 504081"/>
              <a:gd name="connsiteX27" fmla="*/ 250485 w 504000"/>
              <a:gd name="connsiteY27" fmla="*/ 115060 h 504081"/>
              <a:gd name="connsiteX28" fmla="*/ 372047 w 504000"/>
              <a:gd name="connsiteY28" fmla="*/ 318483 h 504081"/>
              <a:gd name="connsiteX29" fmla="*/ 131829 w 504000"/>
              <a:gd name="connsiteY29" fmla="*/ 318483 h 504081"/>
              <a:gd name="connsiteX30" fmla="*/ 79536 w 504000"/>
              <a:gd name="connsiteY30" fmla="*/ 78757 h 504081"/>
              <a:gd name="connsiteX31" fmla="*/ 79100 w 504000"/>
              <a:gd name="connsiteY31" fmla="*/ 381103 h 504081"/>
              <a:gd name="connsiteX32" fmla="*/ 425838 w 504000"/>
              <a:gd name="connsiteY32" fmla="*/ 381701 h 504081"/>
              <a:gd name="connsiteX33" fmla="*/ 426274 w 504000"/>
              <a:gd name="connsiteY33" fmla="*/ 78904 h 504081"/>
              <a:gd name="connsiteX34" fmla="*/ 188608 w 504000"/>
              <a:gd name="connsiteY34" fmla="*/ 31580 h 504081"/>
              <a:gd name="connsiteX35" fmla="*/ 409431 w 504000"/>
              <a:gd name="connsiteY35" fmla="*/ 31580 h 504081"/>
              <a:gd name="connsiteX36" fmla="*/ 409431 w 504000"/>
              <a:gd name="connsiteY36" fmla="*/ 47330 h 504081"/>
              <a:gd name="connsiteX37" fmla="*/ 188608 w 504000"/>
              <a:gd name="connsiteY37" fmla="*/ 47330 h 504081"/>
              <a:gd name="connsiteX38" fmla="*/ 157600 w 504000"/>
              <a:gd name="connsiteY38" fmla="*/ 31580 h 504081"/>
              <a:gd name="connsiteX39" fmla="*/ 173350 w 504000"/>
              <a:gd name="connsiteY39" fmla="*/ 31580 h 504081"/>
              <a:gd name="connsiteX40" fmla="*/ 173350 w 504000"/>
              <a:gd name="connsiteY40" fmla="*/ 47330 h 504081"/>
              <a:gd name="connsiteX41" fmla="*/ 157600 w 504000"/>
              <a:gd name="connsiteY41" fmla="*/ 47330 h 504081"/>
              <a:gd name="connsiteX42" fmla="*/ 126100 w 504000"/>
              <a:gd name="connsiteY42" fmla="*/ 31580 h 504081"/>
              <a:gd name="connsiteX43" fmla="*/ 141850 w 504000"/>
              <a:gd name="connsiteY43" fmla="*/ 31580 h 504081"/>
              <a:gd name="connsiteX44" fmla="*/ 141850 w 504000"/>
              <a:gd name="connsiteY44" fmla="*/ 47330 h 504081"/>
              <a:gd name="connsiteX45" fmla="*/ 126100 w 504000"/>
              <a:gd name="connsiteY45" fmla="*/ 47330 h 504081"/>
              <a:gd name="connsiteX46" fmla="*/ 94600 w 504000"/>
              <a:gd name="connsiteY46" fmla="*/ 31580 h 504081"/>
              <a:gd name="connsiteX47" fmla="*/ 110350 w 504000"/>
              <a:gd name="connsiteY47" fmla="*/ 31580 h 504081"/>
              <a:gd name="connsiteX48" fmla="*/ 110350 w 504000"/>
              <a:gd name="connsiteY48" fmla="*/ 47330 h 504081"/>
              <a:gd name="connsiteX49" fmla="*/ 94600 w 504000"/>
              <a:gd name="connsiteY49" fmla="*/ 47330 h 504081"/>
              <a:gd name="connsiteX50" fmla="*/ 79627 w 504000"/>
              <a:gd name="connsiteY50" fmla="*/ 15758 h 504081"/>
              <a:gd name="connsiteX51" fmla="*/ 79558 w 504000"/>
              <a:gd name="connsiteY51" fmla="*/ 63007 h 504081"/>
              <a:gd name="connsiteX52" fmla="*/ 426297 w 504000"/>
              <a:gd name="connsiteY52" fmla="*/ 63154 h 504081"/>
              <a:gd name="connsiteX53" fmla="*/ 426365 w 504000"/>
              <a:gd name="connsiteY53" fmla="*/ 15904 h 504081"/>
              <a:gd name="connsiteX54" fmla="*/ 63892 w 504000"/>
              <a:gd name="connsiteY54" fmla="*/ 0 h 504081"/>
              <a:gd name="connsiteX55" fmla="*/ 442130 w 504000"/>
              <a:gd name="connsiteY55" fmla="*/ 162 h 504081"/>
              <a:gd name="connsiteX56" fmla="*/ 441967 w 504000"/>
              <a:gd name="connsiteY56" fmla="*/ 115356 h 504081"/>
              <a:gd name="connsiteX57" fmla="*/ 488250 w 504000"/>
              <a:gd name="connsiteY57" fmla="*/ 115356 h 504081"/>
              <a:gd name="connsiteX58" fmla="*/ 504000 w 504000"/>
              <a:gd name="connsiteY58" fmla="*/ 131106 h 504081"/>
              <a:gd name="connsiteX59" fmla="*/ 504000 w 504000"/>
              <a:gd name="connsiteY59" fmla="*/ 425331 h 504081"/>
              <a:gd name="connsiteX60" fmla="*/ 488250 w 504000"/>
              <a:gd name="connsiteY60" fmla="*/ 441081 h 504081"/>
              <a:gd name="connsiteX61" fmla="*/ 315455 w 504000"/>
              <a:gd name="connsiteY61" fmla="*/ 441081 h 504081"/>
              <a:gd name="connsiteX62" fmla="*/ 315399 w 504000"/>
              <a:gd name="connsiteY62" fmla="*/ 488331 h 504081"/>
              <a:gd name="connsiteX63" fmla="*/ 346431 w 504000"/>
              <a:gd name="connsiteY63" fmla="*/ 488331 h 504081"/>
              <a:gd name="connsiteX64" fmla="*/ 346431 w 504000"/>
              <a:gd name="connsiteY64" fmla="*/ 504081 h 504081"/>
              <a:gd name="connsiteX65" fmla="*/ 157431 w 504000"/>
              <a:gd name="connsiteY65" fmla="*/ 504081 h 504081"/>
              <a:gd name="connsiteX66" fmla="*/ 157431 w 504000"/>
              <a:gd name="connsiteY66" fmla="*/ 488331 h 504081"/>
              <a:gd name="connsiteX67" fmla="*/ 189399 w 504000"/>
              <a:gd name="connsiteY67" fmla="*/ 488331 h 504081"/>
              <a:gd name="connsiteX68" fmla="*/ 189455 w 504000"/>
              <a:gd name="connsiteY68" fmla="*/ 441081 h 504081"/>
              <a:gd name="connsiteX69" fmla="*/ 15750 w 504000"/>
              <a:gd name="connsiteY69" fmla="*/ 441081 h 504081"/>
              <a:gd name="connsiteX70" fmla="*/ 0 w 504000"/>
              <a:gd name="connsiteY70" fmla="*/ 425331 h 504081"/>
              <a:gd name="connsiteX71" fmla="*/ 0 w 504000"/>
              <a:gd name="connsiteY71" fmla="*/ 131106 h 504081"/>
              <a:gd name="connsiteX72" fmla="*/ 15750 w 504000"/>
              <a:gd name="connsiteY72" fmla="*/ 115356 h 504081"/>
              <a:gd name="connsiteX73" fmla="*/ 63728 w 504000"/>
              <a:gd name="connsiteY73" fmla="*/ 115356 h 5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04000" h="504081">
                <a:moveTo>
                  <a:pt x="205205" y="441081"/>
                </a:moveTo>
                <a:lnTo>
                  <a:pt x="205149" y="488331"/>
                </a:lnTo>
                <a:lnTo>
                  <a:pt x="299649" y="488331"/>
                </a:lnTo>
                <a:lnTo>
                  <a:pt x="299705" y="441081"/>
                </a:lnTo>
                <a:close/>
                <a:moveTo>
                  <a:pt x="15750" y="396744"/>
                </a:moveTo>
                <a:lnTo>
                  <a:pt x="15750" y="425331"/>
                </a:lnTo>
                <a:lnTo>
                  <a:pt x="488250" y="425331"/>
                </a:lnTo>
                <a:lnTo>
                  <a:pt x="488250" y="397559"/>
                </a:lnTo>
                <a:close/>
                <a:moveTo>
                  <a:pt x="243979" y="267830"/>
                </a:moveTo>
                <a:lnTo>
                  <a:pt x="259729" y="267830"/>
                </a:lnTo>
                <a:lnTo>
                  <a:pt x="259729" y="283580"/>
                </a:lnTo>
                <a:lnTo>
                  <a:pt x="243979" y="283580"/>
                </a:lnTo>
                <a:close/>
                <a:moveTo>
                  <a:pt x="244056" y="189738"/>
                </a:moveTo>
                <a:lnTo>
                  <a:pt x="259806" y="189738"/>
                </a:lnTo>
                <a:lnTo>
                  <a:pt x="259806" y="252738"/>
                </a:lnTo>
                <a:lnTo>
                  <a:pt x="244056" y="252738"/>
                </a:lnTo>
                <a:close/>
                <a:moveTo>
                  <a:pt x="250654" y="146037"/>
                </a:moveTo>
                <a:lnTo>
                  <a:pt x="159253" y="302733"/>
                </a:lnTo>
                <a:lnTo>
                  <a:pt x="344285" y="302733"/>
                </a:lnTo>
                <a:close/>
                <a:moveTo>
                  <a:pt x="441945" y="131106"/>
                </a:moveTo>
                <a:lnTo>
                  <a:pt x="441588" y="381728"/>
                </a:lnTo>
                <a:lnTo>
                  <a:pt x="488250" y="381809"/>
                </a:lnTo>
                <a:lnTo>
                  <a:pt x="488250" y="131106"/>
                </a:lnTo>
                <a:close/>
                <a:moveTo>
                  <a:pt x="15750" y="131106"/>
                </a:moveTo>
                <a:lnTo>
                  <a:pt x="15750" y="380994"/>
                </a:lnTo>
                <a:lnTo>
                  <a:pt x="63349" y="381076"/>
                </a:lnTo>
                <a:lnTo>
                  <a:pt x="63706" y="131106"/>
                </a:lnTo>
                <a:close/>
                <a:moveTo>
                  <a:pt x="250485" y="115060"/>
                </a:moveTo>
                <a:lnTo>
                  <a:pt x="372047" y="318483"/>
                </a:lnTo>
                <a:lnTo>
                  <a:pt x="131829" y="318483"/>
                </a:lnTo>
                <a:close/>
                <a:moveTo>
                  <a:pt x="79536" y="78757"/>
                </a:moveTo>
                <a:lnTo>
                  <a:pt x="79100" y="381103"/>
                </a:lnTo>
                <a:lnTo>
                  <a:pt x="425838" y="381701"/>
                </a:lnTo>
                <a:lnTo>
                  <a:pt x="426274" y="78904"/>
                </a:lnTo>
                <a:close/>
                <a:moveTo>
                  <a:pt x="188608" y="31580"/>
                </a:moveTo>
                <a:lnTo>
                  <a:pt x="409431" y="31580"/>
                </a:lnTo>
                <a:lnTo>
                  <a:pt x="409431" y="47330"/>
                </a:lnTo>
                <a:lnTo>
                  <a:pt x="188608" y="47330"/>
                </a:lnTo>
                <a:close/>
                <a:moveTo>
                  <a:pt x="157600" y="31580"/>
                </a:moveTo>
                <a:lnTo>
                  <a:pt x="173350" y="31580"/>
                </a:lnTo>
                <a:lnTo>
                  <a:pt x="173350" y="47330"/>
                </a:lnTo>
                <a:lnTo>
                  <a:pt x="157600" y="47330"/>
                </a:lnTo>
                <a:close/>
                <a:moveTo>
                  <a:pt x="126100" y="31580"/>
                </a:moveTo>
                <a:lnTo>
                  <a:pt x="141850" y="31580"/>
                </a:lnTo>
                <a:lnTo>
                  <a:pt x="141850" y="47330"/>
                </a:lnTo>
                <a:lnTo>
                  <a:pt x="126100" y="47330"/>
                </a:lnTo>
                <a:close/>
                <a:moveTo>
                  <a:pt x="94600" y="31580"/>
                </a:moveTo>
                <a:lnTo>
                  <a:pt x="110350" y="31580"/>
                </a:lnTo>
                <a:lnTo>
                  <a:pt x="110350" y="47330"/>
                </a:lnTo>
                <a:lnTo>
                  <a:pt x="94600" y="47330"/>
                </a:lnTo>
                <a:close/>
                <a:moveTo>
                  <a:pt x="79627" y="15758"/>
                </a:moveTo>
                <a:lnTo>
                  <a:pt x="79558" y="63007"/>
                </a:lnTo>
                <a:lnTo>
                  <a:pt x="426297" y="63154"/>
                </a:lnTo>
                <a:lnTo>
                  <a:pt x="426365" y="15904"/>
                </a:lnTo>
                <a:close/>
                <a:moveTo>
                  <a:pt x="63892" y="0"/>
                </a:moveTo>
                <a:lnTo>
                  <a:pt x="442130" y="162"/>
                </a:lnTo>
                <a:lnTo>
                  <a:pt x="441967" y="115356"/>
                </a:lnTo>
                <a:lnTo>
                  <a:pt x="488250" y="115356"/>
                </a:lnTo>
                <a:cubicBezTo>
                  <a:pt x="496944" y="115366"/>
                  <a:pt x="503990" y="122412"/>
                  <a:pt x="504000" y="131106"/>
                </a:cubicBezTo>
                <a:lnTo>
                  <a:pt x="504000" y="425331"/>
                </a:lnTo>
                <a:cubicBezTo>
                  <a:pt x="503990" y="434025"/>
                  <a:pt x="496944" y="441071"/>
                  <a:pt x="488250" y="441081"/>
                </a:cubicBezTo>
                <a:lnTo>
                  <a:pt x="315455" y="441081"/>
                </a:lnTo>
                <a:lnTo>
                  <a:pt x="315399" y="488331"/>
                </a:lnTo>
                <a:lnTo>
                  <a:pt x="346431" y="488331"/>
                </a:lnTo>
                <a:lnTo>
                  <a:pt x="346431" y="504081"/>
                </a:lnTo>
                <a:lnTo>
                  <a:pt x="157431" y="504081"/>
                </a:lnTo>
                <a:lnTo>
                  <a:pt x="157431" y="488331"/>
                </a:lnTo>
                <a:lnTo>
                  <a:pt x="189399" y="488331"/>
                </a:lnTo>
                <a:lnTo>
                  <a:pt x="189455" y="441081"/>
                </a:lnTo>
                <a:lnTo>
                  <a:pt x="15750" y="441081"/>
                </a:lnTo>
                <a:cubicBezTo>
                  <a:pt x="7056" y="441071"/>
                  <a:pt x="10" y="434025"/>
                  <a:pt x="0" y="425331"/>
                </a:cubicBezTo>
                <a:lnTo>
                  <a:pt x="0" y="131106"/>
                </a:lnTo>
                <a:cubicBezTo>
                  <a:pt x="10" y="122412"/>
                  <a:pt x="7056" y="115366"/>
                  <a:pt x="15750" y="115356"/>
                </a:cubicBezTo>
                <a:lnTo>
                  <a:pt x="63728" y="115356"/>
                </a:lnTo>
                <a:close/>
              </a:path>
            </a:pathLst>
          </a:custGeom>
          <a:solidFill>
            <a:schemeClr val="accent1"/>
          </a:solidFill>
          <a:ln w="7739" cap="flat">
            <a:noFill/>
            <a:prstDash val="solid"/>
            <a:miter/>
          </a:ln>
        </p:spPr>
        <p:txBody>
          <a:bodyPr rtlCol="0" anchor="ctr"/>
          <a:lstStyle/>
          <a:p>
            <a:pPr defTabSz="457200"/>
            <a:endParaRPr lang="zh-CN" altLang="en-US" sz="1800">
              <a:solidFill>
                <a:srgbClr val="222222"/>
              </a:solidFill>
              <a:latin typeface="微软雅黑" panose="020B0503020204020204" charset="-122"/>
              <a:ea typeface="微软雅黑" panose="020B0503020204020204" charset="-122"/>
            </a:endParaRPr>
          </a:p>
        </p:txBody>
      </p:sp>
      <p:sp>
        <p:nvSpPr>
          <p:cNvPr id="39" name="任意形状 38"/>
          <p:cNvSpPr/>
          <p:nvPr>
            <p:custDataLst>
              <p:tags r:id="rId11"/>
            </p:custDataLst>
          </p:nvPr>
        </p:nvSpPr>
        <p:spPr>
          <a:xfrm>
            <a:off x="9653541" y="3066743"/>
            <a:ext cx="501353" cy="501353"/>
          </a:xfrm>
          <a:custGeom>
            <a:avLst/>
            <a:gdLst>
              <a:gd name="connsiteX0" fmla="*/ 220819 w 504400"/>
              <a:gd name="connsiteY0" fmla="*/ 472665 h 504000"/>
              <a:gd name="connsiteX1" fmla="*/ 236569 w 504400"/>
              <a:gd name="connsiteY1" fmla="*/ 472665 h 504000"/>
              <a:gd name="connsiteX2" fmla="*/ 236569 w 504400"/>
              <a:gd name="connsiteY2" fmla="*/ 488415 h 504000"/>
              <a:gd name="connsiteX3" fmla="*/ 220819 w 504400"/>
              <a:gd name="connsiteY3" fmla="*/ 488415 h 504000"/>
              <a:gd name="connsiteX4" fmla="*/ 268069 w 504400"/>
              <a:gd name="connsiteY4" fmla="*/ 472335 h 504000"/>
              <a:gd name="connsiteX5" fmla="*/ 283819 w 504400"/>
              <a:gd name="connsiteY5" fmla="*/ 472335 h 504000"/>
              <a:gd name="connsiteX6" fmla="*/ 283819 w 504400"/>
              <a:gd name="connsiteY6" fmla="*/ 488085 h 504000"/>
              <a:gd name="connsiteX7" fmla="*/ 268069 w 504400"/>
              <a:gd name="connsiteY7" fmla="*/ 488085 h 504000"/>
              <a:gd name="connsiteX8" fmla="*/ 220819 w 504400"/>
              <a:gd name="connsiteY8" fmla="*/ 441165 h 504000"/>
              <a:gd name="connsiteX9" fmla="*/ 236569 w 504400"/>
              <a:gd name="connsiteY9" fmla="*/ 441165 h 504000"/>
              <a:gd name="connsiteX10" fmla="*/ 236569 w 504400"/>
              <a:gd name="connsiteY10" fmla="*/ 456915 h 504000"/>
              <a:gd name="connsiteX11" fmla="*/ 220819 w 504400"/>
              <a:gd name="connsiteY11" fmla="*/ 456915 h 504000"/>
              <a:gd name="connsiteX12" fmla="*/ 268069 w 504400"/>
              <a:gd name="connsiteY12" fmla="*/ 440835 h 504000"/>
              <a:gd name="connsiteX13" fmla="*/ 283819 w 504400"/>
              <a:gd name="connsiteY13" fmla="*/ 440835 h 504000"/>
              <a:gd name="connsiteX14" fmla="*/ 283819 w 504400"/>
              <a:gd name="connsiteY14" fmla="*/ 456585 h 504000"/>
              <a:gd name="connsiteX15" fmla="*/ 268069 w 504400"/>
              <a:gd name="connsiteY15" fmla="*/ 456585 h 504000"/>
              <a:gd name="connsiteX16" fmla="*/ 47650 w 504400"/>
              <a:gd name="connsiteY16" fmla="*/ 267873 h 504000"/>
              <a:gd name="connsiteX17" fmla="*/ 63400 w 504400"/>
              <a:gd name="connsiteY17" fmla="*/ 267873 h 504000"/>
              <a:gd name="connsiteX18" fmla="*/ 63400 w 504400"/>
              <a:gd name="connsiteY18" fmla="*/ 283623 h 504000"/>
              <a:gd name="connsiteX19" fmla="*/ 47650 w 504400"/>
              <a:gd name="connsiteY19" fmla="*/ 283623 h 504000"/>
              <a:gd name="connsiteX20" fmla="*/ 16150 w 504400"/>
              <a:gd name="connsiteY20" fmla="*/ 267873 h 504000"/>
              <a:gd name="connsiteX21" fmla="*/ 31900 w 504400"/>
              <a:gd name="connsiteY21" fmla="*/ 267873 h 504000"/>
              <a:gd name="connsiteX22" fmla="*/ 31900 w 504400"/>
              <a:gd name="connsiteY22" fmla="*/ 283623 h 504000"/>
              <a:gd name="connsiteX23" fmla="*/ 16150 w 504400"/>
              <a:gd name="connsiteY23" fmla="*/ 283623 h 504000"/>
              <a:gd name="connsiteX24" fmla="*/ 472900 w 504400"/>
              <a:gd name="connsiteY24" fmla="*/ 267627 h 504000"/>
              <a:gd name="connsiteX25" fmla="*/ 488650 w 504400"/>
              <a:gd name="connsiteY25" fmla="*/ 267627 h 504000"/>
              <a:gd name="connsiteX26" fmla="*/ 488650 w 504400"/>
              <a:gd name="connsiteY26" fmla="*/ 283377 h 504000"/>
              <a:gd name="connsiteX27" fmla="*/ 472900 w 504400"/>
              <a:gd name="connsiteY27" fmla="*/ 283377 h 504000"/>
              <a:gd name="connsiteX28" fmla="*/ 441400 w 504400"/>
              <a:gd name="connsiteY28" fmla="*/ 267627 h 504000"/>
              <a:gd name="connsiteX29" fmla="*/ 457150 w 504400"/>
              <a:gd name="connsiteY29" fmla="*/ 267627 h 504000"/>
              <a:gd name="connsiteX30" fmla="*/ 457150 w 504400"/>
              <a:gd name="connsiteY30" fmla="*/ 283377 h 504000"/>
              <a:gd name="connsiteX31" fmla="*/ 441400 w 504400"/>
              <a:gd name="connsiteY31" fmla="*/ 283377 h 504000"/>
              <a:gd name="connsiteX32" fmla="*/ 47527 w 504400"/>
              <a:gd name="connsiteY32" fmla="*/ 220623 h 504000"/>
              <a:gd name="connsiteX33" fmla="*/ 63277 w 504400"/>
              <a:gd name="connsiteY33" fmla="*/ 220623 h 504000"/>
              <a:gd name="connsiteX34" fmla="*/ 63277 w 504400"/>
              <a:gd name="connsiteY34" fmla="*/ 236373 h 504000"/>
              <a:gd name="connsiteX35" fmla="*/ 47527 w 504400"/>
              <a:gd name="connsiteY35" fmla="*/ 236373 h 504000"/>
              <a:gd name="connsiteX36" fmla="*/ 16027 w 504400"/>
              <a:gd name="connsiteY36" fmla="*/ 220623 h 504000"/>
              <a:gd name="connsiteX37" fmla="*/ 31777 w 504400"/>
              <a:gd name="connsiteY37" fmla="*/ 220623 h 504000"/>
              <a:gd name="connsiteX38" fmla="*/ 31777 w 504400"/>
              <a:gd name="connsiteY38" fmla="*/ 236373 h 504000"/>
              <a:gd name="connsiteX39" fmla="*/ 16027 w 504400"/>
              <a:gd name="connsiteY39" fmla="*/ 236373 h 504000"/>
              <a:gd name="connsiteX40" fmla="*/ 472900 w 504400"/>
              <a:gd name="connsiteY40" fmla="*/ 220500 h 504000"/>
              <a:gd name="connsiteX41" fmla="*/ 488650 w 504400"/>
              <a:gd name="connsiteY41" fmla="*/ 220500 h 504000"/>
              <a:gd name="connsiteX42" fmla="*/ 488650 w 504400"/>
              <a:gd name="connsiteY42" fmla="*/ 236250 h 504000"/>
              <a:gd name="connsiteX43" fmla="*/ 472900 w 504400"/>
              <a:gd name="connsiteY43" fmla="*/ 236250 h 504000"/>
              <a:gd name="connsiteX44" fmla="*/ 441400 w 504400"/>
              <a:gd name="connsiteY44" fmla="*/ 220500 h 504000"/>
              <a:gd name="connsiteX45" fmla="*/ 457150 w 504400"/>
              <a:gd name="connsiteY45" fmla="*/ 220500 h 504000"/>
              <a:gd name="connsiteX46" fmla="*/ 457150 w 504400"/>
              <a:gd name="connsiteY46" fmla="*/ 236250 h 504000"/>
              <a:gd name="connsiteX47" fmla="*/ 441400 w 504400"/>
              <a:gd name="connsiteY47" fmla="*/ 236250 h 504000"/>
              <a:gd name="connsiteX48" fmla="*/ 251842 w 504400"/>
              <a:gd name="connsiteY48" fmla="*/ 208280 h 504000"/>
              <a:gd name="connsiteX49" fmla="*/ 207630 w 504400"/>
              <a:gd name="connsiteY49" fmla="*/ 252492 h 504000"/>
              <a:gd name="connsiteX50" fmla="*/ 251842 w 504400"/>
              <a:gd name="connsiteY50" fmla="*/ 296705 h 504000"/>
              <a:gd name="connsiteX51" fmla="*/ 296055 w 504400"/>
              <a:gd name="connsiteY51" fmla="*/ 252492 h 504000"/>
              <a:gd name="connsiteX52" fmla="*/ 251842 w 504400"/>
              <a:gd name="connsiteY52" fmla="*/ 208280 h 504000"/>
              <a:gd name="connsiteX53" fmla="*/ 251842 w 504400"/>
              <a:gd name="connsiteY53" fmla="*/ 192530 h 504000"/>
              <a:gd name="connsiteX54" fmla="*/ 311805 w 504400"/>
              <a:gd name="connsiteY54" fmla="*/ 252492 h 504000"/>
              <a:gd name="connsiteX55" fmla="*/ 251842 w 504400"/>
              <a:gd name="connsiteY55" fmla="*/ 312455 h 504000"/>
              <a:gd name="connsiteX56" fmla="*/ 191880 w 504400"/>
              <a:gd name="connsiteY56" fmla="*/ 252492 h 504000"/>
              <a:gd name="connsiteX57" fmla="*/ 251842 w 504400"/>
              <a:gd name="connsiteY57" fmla="*/ 192530 h 504000"/>
              <a:gd name="connsiteX58" fmla="*/ 244836 w 504400"/>
              <a:gd name="connsiteY58" fmla="*/ 141000 h 504000"/>
              <a:gd name="connsiteX59" fmla="*/ 244836 w 504400"/>
              <a:gd name="connsiteY59" fmla="*/ 149436 h 504000"/>
              <a:gd name="connsiteX60" fmla="*/ 233918 w 504400"/>
              <a:gd name="connsiteY60" fmla="*/ 170860 h 504000"/>
              <a:gd name="connsiteX61" fmla="*/ 196937 w 504400"/>
              <a:gd name="connsiteY61" fmla="*/ 164994 h 504000"/>
              <a:gd name="connsiteX62" fmla="*/ 191976 w 504400"/>
              <a:gd name="connsiteY62" fmla="*/ 158172 h 504000"/>
              <a:gd name="connsiteX63" fmla="*/ 180637 w 504400"/>
              <a:gd name="connsiteY63" fmla="*/ 166409 h 504000"/>
              <a:gd name="connsiteX64" fmla="*/ 185597 w 504400"/>
              <a:gd name="connsiteY64" fmla="*/ 173234 h 504000"/>
              <a:gd name="connsiteX65" fmla="*/ 189359 w 504400"/>
              <a:gd name="connsiteY65" fmla="*/ 196977 h 504000"/>
              <a:gd name="connsiteX66" fmla="*/ 155997 w 504400"/>
              <a:gd name="connsiteY66" fmla="*/ 213982 h 504000"/>
              <a:gd name="connsiteX67" fmla="*/ 147972 w 504400"/>
              <a:gd name="connsiteY67" fmla="*/ 211375 h 504000"/>
              <a:gd name="connsiteX68" fmla="*/ 143642 w 504400"/>
              <a:gd name="connsiteY68" fmla="*/ 224703 h 504000"/>
              <a:gd name="connsiteX69" fmla="*/ 151663 w 504400"/>
              <a:gd name="connsiteY69" fmla="*/ 227310 h 504000"/>
              <a:gd name="connsiteX70" fmla="*/ 168663 w 504400"/>
              <a:gd name="connsiteY70" fmla="*/ 244309 h 504000"/>
              <a:gd name="connsiteX71" fmla="*/ 151663 w 504400"/>
              <a:gd name="connsiteY71" fmla="*/ 277674 h 504000"/>
              <a:gd name="connsiteX72" fmla="*/ 143642 w 504400"/>
              <a:gd name="connsiteY72" fmla="*/ 280281 h 504000"/>
              <a:gd name="connsiteX73" fmla="*/ 147972 w 504400"/>
              <a:gd name="connsiteY73" fmla="*/ 293609 h 504000"/>
              <a:gd name="connsiteX74" fmla="*/ 155997 w 504400"/>
              <a:gd name="connsiteY74" fmla="*/ 291002 h 504000"/>
              <a:gd name="connsiteX75" fmla="*/ 179738 w 504400"/>
              <a:gd name="connsiteY75" fmla="*/ 294764 h 504000"/>
              <a:gd name="connsiteX76" fmla="*/ 185597 w 504400"/>
              <a:gd name="connsiteY76" fmla="*/ 331750 h 504000"/>
              <a:gd name="connsiteX77" fmla="*/ 180637 w 504400"/>
              <a:gd name="connsiteY77" fmla="*/ 338575 h 504000"/>
              <a:gd name="connsiteX78" fmla="*/ 191976 w 504400"/>
              <a:gd name="connsiteY78" fmla="*/ 346811 h 504000"/>
              <a:gd name="connsiteX79" fmla="*/ 196937 w 504400"/>
              <a:gd name="connsiteY79" fmla="*/ 339986 h 504000"/>
              <a:gd name="connsiteX80" fmla="*/ 218357 w 504400"/>
              <a:gd name="connsiteY80" fmla="*/ 329071 h 504000"/>
              <a:gd name="connsiteX81" fmla="*/ 244836 w 504400"/>
              <a:gd name="connsiteY81" fmla="*/ 355548 h 504000"/>
              <a:gd name="connsiteX82" fmla="*/ 244836 w 504400"/>
              <a:gd name="connsiteY82" fmla="*/ 363984 h 504000"/>
              <a:gd name="connsiteX83" fmla="*/ 258848 w 504400"/>
              <a:gd name="connsiteY83" fmla="*/ 363984 h 504000"/>
              <a:gd name="connsiteX84" fmla="*/ 258848 w 504400"/>
              <a:gd name="connsiteY84" fmla="*/ 355548 h 504000"/>
              <a:gd name="connsiteX85" fmla="*/ 269762 w 504400"/>
              <a:gd name="connsiteY85" fmla="*/ 334132 h 504000"/>
              <a:gd name="connsiteX86" fmla="*/ 306748 w 504400"/>
              <a:gd name="connsiteY86" fmla="*/ 339986 h 504000"/>
              <a:gd name="connsiteX87" fmla="*/ 311705 w 504400"/>
              <a:gd name="connsiteY87" fmla="*/ 346812 h 504000"/>
              <a:gd name="connsiteX88" fmla="*/ 323044 w 504400"/>
              <a:gd name="connsiteY88" fmla="*/ 338575 h 504000"/>
              <a:gd name="connsiteX89" fmla="*/ 318084 w 504400"/>
              <a:gd name="connsiteY89" fmla="*/ 331750 h 504000"/>
              <a:gd name="connsiteX90" fmla="*/ 314323 w 504400"/>
              <a:gd name="connsiteY90" fmla="*/ 308006 h 504000"/>
              <a:gd name="connsiteX91" fmla="*/ 347688 w 504400"/>
              <a:gd name="connsiteY91" fmla="*/ 291002 h 504000"/>
              <a:gd name="connsiteX92" fmla="*/ 355713 w 504400"/>
              <a:gd name="connsiteY92" fmla="*/ 293609 h 504000"/>
              <a:gd name="connsiteX93" fmla="*/ 360043 w 504400"/>
              <a:gd name="connsiteY93" fmla="*/ 280281 h 504000"/>
              <a:gd name="connsiteX94" fmla="*/ 352018 w 504400"/>
              <a:gd name="connsiteY94" fmla="*/ 277674 h 504000"/>
              <a:gd name="connsiteX95" fmla="*/ 333722 w 504400"/>
              <a:gd name="connsiteY95" fmla="*/ 252492 h 504000"/>
              <a:gd name="connsiteX96" fmla="*/ 352018 w 504400"/>
              <a:gd name="connsiteY96" fmla="*/ 227310 h 504000"/>
              <a:gd name="connsiteX97" fmla="*/ 360043 w 504400"/>
              <a:gd name="connsiteY97" fmla="*/ 224703 h 504000"/>
              <a:gd name="connsiteX98" fmla="*/ 355713 w 504400"/>
              <a:gd name="connsiteY98" fmla="*/ 211375 h 504000"/>
              <a:gd name="connsiteX99" fmla="*/ 347688 w 504400"/>
              <a:gd name="connsiteY99" fmla="*/ 213982 h 504000"/>
              <a:gd name="connsiteX100" fmla="*/ 323947 w 504400"/>
              <a:gd name="connsiteY100" fmla="*/ 210223 h 504000"/>
              <a:gd name="connsiteX101" fmla="*/ 318084 w 504400"/>
              <a:gd name="connsiteY101" fmla="*/ 173238 h 504000"/>
              <a:gd name="connsiteX102" fmla="*/ 323044 w 504400"/>
              <a:gd name="connsiteY102" fmla="*/ 166409 h 504000"/>
              <a:gd name="connsiteX103" fmla="*/ 311705 w 504400"/>
              <a:gd name="connsiteY103" fmla="*/ 158173 h 504000"/>
              <a:gd name="connsiteX104" fmla="*/ 306748 w 504400"/>
              <a:gd name="connsiteY104" fmla="*/ 164998 h 504000"/>
              <a:gd name="connsiteX105" fmla="*/ 285332 w 504400"/>
              <a:gd name="connsiteY105" fmla="*/ 175911 h 504000"/>
              <a:gd name="connsiteX106" fmla="*/ 258848 w 504400"/>
              <a:gd name="connsiteY106" fmla="*/ 149436 h 504000"/>
              <a:gd name="connsiteX107" fmla="*/ 258848 w 504400"/>
              <a:gd name="connsiteY107" fmla="*/ 141000 h 504000"/>
              <a:gd name="connsiteX108" fmla="*/ 229086 w 504400"/>
              <a:gd name="connsiteY108" fmla="*/ 125250 h 504000"/>
              <a:gd name="connsiteX109" fmla="*/ 274598 w 504400"/>
              <a:gd name="connsiteY109" fmla="*/ 125250 h 504000"/>
              <a:gd name="connsiteX110" fmla="*/ 274598 w 504400"/>
              <a:gd name="connsiteY110" fmla="*/ 149436 h 504000"/>
              <a:gd name="connsiteX111" fmla="*/ 279022 w 504400"/>
              <a:gd name="connsiteY111" fmla="*/ 158115 h 504000"/>
              <a:gd name="connsiteX112" fmla="*/ 294005 w 504400"/>
              <a:gd name="connsiteY112" fmla="*/ 155739 h 504000"/>
              <a:gd name="connsiteX113" fmla="*/ 308221 w 504400"/>
              <a:gd name="connsiteY113" fmla="*/ 136170 h 504000"/>
              <a:gd name="connsiteX114" fmla="*/ 345046 w 504400"/>
              <a:gd name="connsiteY114" fmla="*/ 162926 h 504000"/>
              <a:gd name="connsiteX115" fmla="*/ 330827 w 504400"/>
              <a:gd name="connsiteY115" fmla="*/ 182494 h 504000"/>
              <a:gd name="connsiteX116" fmla="*/ 329303 w 504400"/>
              <a:gd name="connsiteY116" fmla="*/ 192115 h 504000"/>
              <a:gd name="connsiteX117" fmla="*/ 342820 w 504400"/>
              <a:gd name="connsiteY117" fmla="*/ 199001 h 504000"/>
              <a:gd name="connsiteX118" fmla="*/ 365826 w 504400"/>
              <a:gd name="connsiteY118" fmla="*/ 191526 h 504000"/>
              <a:gd name="connsiteX119" fmla="*/ 379892 w 504400"/>
              <a:gd name="connsiteY119" fmla="*/ 234816 h 504000"/>
              <a:gd name="connsiteX120" fmla="*/ 356886 w 504400"/>
              <a:gd name="connsiteY120" fmla="*/ 242291 h 504000"/>
              <a:gd name="connsiteX121" fmla="*/ 349997 w 504400"/>
              <a:gd name="connsiteY121" fmla="*/ 249179 h 504000"/>
              <a:gd name="connsiteX122" fmla="*/ 356886 w 504400"/>
              <a:gd name="connsiteY122" fmla="*/ 262693 h 504000"/>
              <a:gd name="connsiteX123" fmla="*/ 379892 w 504400"/>
              <a:gd name="connsiteY123" fmla="*/ 270169 h 504000"/>
              <a:gd name="connsiteX124" fmla="*/ 365826 w 504400"/>
              <a:gd name="connsiteY124" fmla="*/ 313458 h 504000"/>
              <a:gd name="connsiteX125" fmla="*/ 342820 w 504400"/>
              <a:gd name="connsiteY125" fmla="*/ 305983 h 504000"/>
              <a:gd name="connsiteX126" fmla="*/ 333197 w 504400"/>
              <a:gd name="connsiteY126" fmla="*/ 307508 h 504000"/>
              <a:gd name="connsiteX127" fmla="*/ 330827 w 504400"/>
              <a:gd name="connsiteY127" fmla="*/ 322494 h 504000"/>
              <a:gd name="connsiteX128" fmla="*/ 345046 w 504400"/>
              <a:gd name="connsiteY128" fmla="*/ 342058 h 504000"/>
              <a:gd name="connsiteX129" fmla="*/ 308221 w 504400"/>
              <a:gd name="connsiteY129" fmla="*/ 368814 h 504000"/>
              <a:gd name="connsiteX130" fmla="*/ 294005 w 504400"/>
              <a:gd name="connsiteY130" fmla="*/ 349245 h 504000"/>
              <a:gd name="connsiteX131" fmla="*/ 285327 w 504400"/>
              <a:gd name="connsiteY131" fmla="*/ 344822 h 504000"/>
              <a:gd name="connsiteX132" fmla="*/ 274598 w 504400"/>
              <a:gd name="connsiteY132" fmla="*/ 355548 h 504000"/>
              <a:gd name="connsiteX133" fmla="*/ 274598 w 504400"/>
              <a:gd name="connsiteY133" fmla="*/ 379734 h 504000"/>
              <a:gd name="connsiteX134" fmla="*/ 229086 w 504400"/>
              <a:gd name="connsiteY134" fmla="*/ 379734 h 504000"/>
              <a:gd name="connsiteX135" fmla="*/ 229086 w 504400"/>
              <a:gd name="connsiteY135" fmla="*/ 355547 h 504000"/>
              <a:gd name="connsiteX136" fmla="*/ 224666 w 504400"/>
              <a:gd name="connsiteY136" fmla="*/ 346872 h 504000"/>
              <a:gd name="connsiteX137" fmla="*/ 209680 w 504400"/>
              <a:gd name="connsiteY137" fmla="*/ 349241 h 504000"/>
              <a:gd name="connsiteX138" fmla="*/ 195460 w 504400"/>
              <a:gd name="connsiteY138" fmla="*/ 368813 h 504000"/>
              <a:gd name="connsiteX139" fmla="*/ 158642 w 504400"/>
              <a:gd name="connsiteY139" fmla="*/ 342058 h 504000"/>
              <a:gd name="connsiteX140" fmla="*/ 172854 w 504400"/>
              <a:gd name="connsiteY140" fmla="*/ 322490 h 504000"/>
              <a:gd name="connsiteX141" fmla="*/ 174379 w 504400"/>
              <a:gd name="connsiteY141" fmla="*/ 312870 h 504000"/>
              <a:gd name="connsiteX142" fmla="*/ 160865 w 504400"/>
              <a:gd name="connsiteY142" fmla="*/ 305983 h 504000"/>
              <a:gd name="connsiteX143" fmla="*/ 137859 w 504400"/>
              <a:gd name="connsiteY143" fmla="*/ 313458 h 504000"/>
              <a:gd name="connsiteX144" fmla="*/ 123793 w 504400"/>
              <a:gd name="connsiteY144" fmla="*/ 270168 h 504000"/>
              <a:gd name="connsiteX145" fmla="*/ 146795 w 504400"/>
              <a:gd name="connsiteY145" fmla="*/ 262693 h 504000"/>
              <a:gd name="connsiteX146" fmla="*/ 153684 w 504400"/>
              <a:gd name="connsiteY146" fmla="*/ 255805 h 504000"/>
              <a:gd name="connsiteX147" fmla="*/ 146795 w 504400"/>
              <a:gd name="connsiteY147" fmla="*/ 242291 h 504000"/>
              <a:gd name="connsiteX148" fmla="*/ 123793 w 504400"/>
              <a:gd name="connsiteY148" fmla="*/ 234815 h 504000"/>
              <a:gd name="connsiteX149" fmla="*/ 137859 w 504400"/>
              <a:gd name="connsiteY149" fmla="*/ 191526 h 504000"/>
              <a:gd name="connsiteX150" fmla="*/ 160865 w 504400"/>
              <a:gd name="connsiteY150" fmla="*/ 199001 h 504000"/>
              <a:gd name="connsiteX151" fmla="*/ 170484 w 504400"/>
              <a:gd name="connsiteY151" fmla="*/ 197476 h 504000"/>
              <a:gd name="connsiteX152" fmla="*/ 172854 w 504400"/>
              <a:gd name="connsiteY152" fmla="*/ 182494 h 504000"/>
              <a:gd name="connsiteX153" fmla="*/ 158642 w 504400"/>
              <a:gd name="connsiteY153" fmla="*/ 162926 h 504000"/>
              <a:gd name="connsiteX154" fmla="*/ 195460 w 504400"/>
              <a:gd name="connsiteY154" fmla="*/ 136170 h 504000"/>
              <a:gd name="connsiteX155" fmla="*/ 209680 w 504400"/>
              <a:gd name="connsiteY155" fmla="*/ 155739 h 504000"/>
              <a:gd name="connsiteX156" fmla="*/ 218358 w 504400"/>
              <a:gd name="connsiteY156" fmla="*/ 160162 h 504000"/>
              <a:gd name="connsiteX157" fmla="*/ 229086 w 504400"/>
              <a:gd name="connsiteY157" fmla="*/ 149436 h 504000"/>
              <a:gd name="connsiteX158" fmla="*/ 173735 w 504400"/>
              <a:gd name="connsiteY158" fmla="*/ 94392 h 504000"/>
              <a:gd name="connsiteX159" fmla="*/ 173735 w 504400"/>
              <a:gd name="connsiteY159" fmla="*/ 113338 h 504000"/>
              <a:gd name="connsiteX160" fmla="*/ 117948 w 504400"/>
              <a:gd name="connsiteY160" fmla="*/ 173577 h 504000"/>
              <a:gd name="connsiteX161" fmla="*/ 94942 w 504400"/>
              <a:gd name="connsiteY161" fmla="*/ 173577 h 504000"/>
              <a:gd name="connsiteX162" fmla="*/ 94942 w 504400"/>
              <a:gd name="connsiteY162" fmla="*/ 331242 h 504000"/>
              <a:gd name="connsiteX163" fmla="*/ 117806 w 504400"/>
              <a:gd name="connsiteY163" fmla="*/ 331242 h 504000"/>
              <a:gd name="connsiteX164" fmla="*/ 173569 w 504400"/>
              <a:gd name="connsiteY164" fmla="*/ 387898 h 504000"/>
              <a:gd name="connsiteX165" fmla="*/ 173569 w 504400"/>
              <a:gd name="connsiteY165" fmla="*/ 409608 h 504000"/>
              <a:gd name="connsiteX166" fmla="*/ 330046 w 504400"/>
              <a:gd name="connsiteY166" fmla="*/ 409608 h 504000"/>
              <a:gd name="connsiteX167" fmla="*/ 330046 w 504400"/>
              <a:gd name="connsiteY167" fmla="*/ 387825 h 504000"/>
              <a:gd name="connsiteX168" fmla="*/ 387567 w 504400"/>
              <a:gd name="connsiteY168" fmla="*/ 331242 h 504000"/>
              <a:gd name="connsiteX169" fmla="*/ 409819 w 504400"/>
              <a:gd name="connsiteY169" fmla="*/ 331242 h 504000"/>
              <a:gd name="connsiteX170" fmla="*/ 409819 w 504400"/>
              <a:gd name="connsiteY170" fmla="*/ 173742 h 504000"/>
              <a:gd name="connsiteX171" fmla="*/ 387409 w 504400"/>
              <a:gd name="connsiteY171" fmla="*/ 173742 h 504000"/>
              <a:gd name="connsiteX172" fmla="*/ 330046 w 504400"/>
              <a:gd name="connsiteY172" fmla="*/ 113395 h 504000"/>
              <a:gd name="connsiteX173" fmla="*/ 330046 w 504400"/>
              <a:gd name="connsiteY173" fmla="*/ 94392 h 504000"/>
              <a:gd name="connsiteX174" fmla="*/ 268192 w 504400"/>
              <a:gd name="connsiteY174" fmla="*/ 47127 h 504000"/>
              <a:gd name="connsiteX175" fmla="*/ 283942 w 504400"/>
              <a:gd name="connsiteY175" fmla="*/ 47127 h 504000"/>
              <a:gd name="connsiteX176" fmla="*/ 283942 w 504400"/>
              <a:gd name="connsiteY176" fmla="*/ 62877 h 504000"/>
              <a:gd name="connsiteX177" fmla="*/ 268192 w 504400"/>
              <a:gd name="connsiteY177" fmla="*/ 62877 h 504000"/>
              <a:gd name="connsiteX178" fmla="*/ 220819 w 504400"/>
              <a:gd name="connsiteY178" fmla="*/ 47127 h 504000"/>
              <a:gd name="connsiteX179" fmla="*/ 236569 w 504400"/>
              <a:gd name="connsiteY179" fmla="*/ 47127 h 504000"/>
              <a:gd name="connsiteX180" fmla="*/ 236569 w 504400"/>
              <a:gd name="connsiteY180" fmla="*/ 62877 h 504000"/>
              <a:gd name="connsiteX181" fmla="*/ 220819 w 504400"/>
              <a:gd name="connsiteY181" fmla="*/ 62877 h 504000"/>
              <a:gd name="connsiteX182" fmla="*/ 268192 w 504400"/>
              <a:gd name="connsiteY182" fmla="*/ 15627 h 504000"/>
              <a:gd name="connsiteX183" fmla="*/ 283942 w 504400"/>
              <a:gd name="connsiteY183" fmla="*/ 15627 h 504000"/>
              <a:gd name="connsiteX184" fmla="*/ 283942 w 504400"/>
              <a:gd name="connsiteY184" fmla="*/ 31377 h 504000"/>
              <a:gd name="connsiteX185" fmla="*/ 268192 w 504400"/>
              <a:gd name="connsiteY185" fmla="*/ 31377 h 504000"/>
              <a:gd name="connsiteX186" fmla="*/ 220819 w 504400"/>
              <a:gd name="connsiteY186" fmla="*/ 15627 h 504000"/>
              <a:gd name="connsiteX187" fmla="*/ 236569 w 504400"/>
              <a:gd name="connsiteY187" fmla="*/ 15627 h 504000"/>
              <a:gd name="connsiteX188" fmla="*/ 236569 w 504400"/>
              <a:gd name="connsiteY188" fmla="*/ 31377 h 504000"/>
              <a:gd name="connsiteX189" fmla="*/ 220819 w 504400"/>
              <a:gd name="connsiteY189" fmla="*/ 31377 h 504000"/>
              <a:gd name="connsiteX190" fmla="*/ 173569 w 504400"/>
              <a:gd name="connsiteY190" fmla="*/ 0 h 504000"/>
              <a:gd name="connsiteX191" fmla="*/ 189319 w 504400"/>
              <a:gd name="connsiteY191" fmla="*/ 0 h 504000"/>
              <a:gd name="connsiteX192" fmla="*/ 189319 w 504400"/>
              <a:gd name="connsiteY192" fmla="*/ 78642 h 504000"/>
              <a:gd name="connsiteX193" fmla="*/ 313912 w 504400"/>
              <a:gd name="connsiteY193" fmla="*/ 78642 h 504000"/>
              <a:gd name="connsiteX194" fmla="*/ 313912 w 504400"/>
              <a:gd name="connsiteY194" fmla="*/ 165 h 504000"/>
              <a:gd name="connsiteX195" fmla="*/ 329662 w 504400"/>
              <a:gd name="connsiteY195" fmla="*/ 165 h 504000"/>
              <a:gd name="connsiteX196" fmla="*/ 329662 w 504400"/>
              <a:gd name="connsiteY196" fmla="*/ 78642 h 504000"/>
              <a:gd name="connsiteX197" fmla="*/ 345796 w 504400"/>
              <a:gd name="connsiteY197" fmla="*/ 78642 h 504000"/>
              <a:gd name="connsiteX198" fmla="*/ 345796 w 504400"/>
              <a:gd name="connsiteY198" fmla="*/ 107105 h 504000"/>
              <a:gd name="connsiteX199" fmla="*/ 394169 w 504400"/>
              <a:gd name="connsiteY199" fmla="*/ 157992 h 504000"/>
              <a:gd name="connsiteX200" fmla="*/ 425569 w 504400"/>
              <a:gd name="connsiteY200" fmla="*/ 157992 h 504000"/>
              <a:gd name="connsiteX201" fmla="*/ 425569 w 504400"/>
              <a:gd name="connsiteY201" fmla="*/ 173250 h 504000"/>
              <a:gd name="connsiteX202" fmla="*/ 504400 w 504400"/>
              <a:gd name="connsiteY202" fmla="*/ 173250 h 504000"/>
              <a:gd name="connsiteX203" fmla="*/ 504400 w 504400"/>
              <a:gd name="connsiteY203" fmla="*/ 189000 h 504000"/>
              <a:gd name="connsiteX204" fmla="*/ 425569 w 504400"/>
              <a:gd name="connsiteY204" fmla="*/ 189000 h 504000"/>
              <a:gd name="connsiteX205" fmla="*/ 425569 w 504400"/>
              <a:gd name="connsiteY205" fmla="*/ 315165 h 504000"/>
              <a:gd name="connsiteX206" fmla="*/ 504238 w 504400"/>
              <a:gd name="connsiteY206" fmla="*/ 315165 h 504000"/>
              <a:gd name="connsiteX207" fmla="*/ 504238 w 504400"/>
              <a:gd name="connsiteY207" fmla="*/ 330915 h 504000"/>
              <a:gd name="connsiteX208" fmla="*/ 425569 w 504400"/>
              <a:gd name="connsiteY208" fmla="*/ 330915 h 504000"/>
              <a:gd name="connsiteX209" fmla="*/ 425569 w 504400"/>
              <a:gd name="connsiteY209" fmla="*/ 346992 h 504000"/>
              <a:gd name="connsiteX210" fmla="*/ 394011 w 504400"/>
              <a:gd name="connsiteY210" fmla="*/ 346992 h 504000"/>
              <a:gd name="connsiteX211" fmla="*/ 345796 w 504400"/>
              <a:gd name="connsiteY211" fmla="*/ 394423 h 504000"/>
              <a:gd name="connsiteX212" fmla="*/ 345796 w 504400"/>
              <a:gd name="connsiteY212" fmla="*/ 425358 h 504000"/>
              <a:gd name="connsiteX213" fmla="*/ 331396 w 504400"/>
              <a:gd name="connsiteY213" fmla="*/ 425358 h 504000"/>
              <a:gd name="connsiteX214" fmla="*/ 331396 w 504400"/>
              <a:gd name="connsiteY214" fmla="*/ 503835 h 504000"/>
              <a:gd name="connsiteX215" fmla="*/ 315646 w 504400"/>
              <a:gd name="connsiteY215" fmla="*/ 503835 h 504000"/>
              <a:gd name="connsiteX216" fmla="*/ 315646 w 504400"/>
              <a:gd name="connsiteY216" fmla="*/ 425358 h 504000"/>
              <a:gd name="connsiteX217" fmla="*/ 189319 w 504400"/>
              <a:gd name="connsiteY217" fmla="*/ 425358 h 504000"/>
              <a:gd name="connsiteX218" fmla="*/ 189319 w 504400"/>
              <a:gd name="connsiteY218" fmla="*/ 504000 h 504000"/>
              <a:gd name="connsiteX219" fmla="*/ 173569 w 504400"/>
              <a:gd name="connsiteY219" fmla="*/ 504000 h 504000"/>
              <a:gd name="connsiteX220" fmla="*/ 173569 w 504400"/>
              <a:gd name="connsiteY220" fmla="*/ 425358 h 504000"/>
              <a:gd name="connsiteX221" fmla="*/ 157819 w 504400"/>
              <a:gd name="connsiteY221" fmla="*/ 425358 h 504000"/>
              <a:gd name="connsiteX222" fmla="*/ 157819 w 504400"/>
              <a:gd name="connsiteY222" fmla="*/ 394350 h 504000"/>
              <a:gd name="connsiteX223" fmla="*/ 111207 w 504400"/>
              <a:gd name="connsiteY223" fmla="*/ 346992 h 504000"/>
              <a:gd name="connsiteX224" fmla="*/ 79192 w 504400"/>
              <a:gd name="connsiteY224" fmla="*/ 346992 h 504000"/>
              <a:gd name="connsiteX225" fmla="*/ 79192 w 504400"/>
              <a:gd name="connsiteY225" fmla="*/ 330915 h 504000"/>
              <a:gd name="connsiteX226" fmla="*/ 0 w 504400"/>
              <a:gd name="connsiteY226" fmla="*/ 330915 h 504000"/>
              <a:gd name="connsiteX227" fmla="*/ 0 w 504400"/>
              <a:gd name="connsiteY227" fmla="*/ 315165 h 504000"/>
              <a:gd name="connsiteX228" fmla="*/ 79192 w 504400"/>
              <a:gd name="connsiteY228" fmla="*/ 315165 h 504000"/>
              <a:gd name="connsiteX229" fmla="*/ 79192 w 504400"/>
              <a:gd name="connsiteY229" fmla="*/ 189000 h 504000"/>
              <a:gd name="connsiteX230" fmla="*/ 162 w 504400"/>
              <a:gd name="connsiteY230" fmla="*/ 189000 h 504000"/>
              <a:gd name="connsiteX231" fmla="*/ 162 w 504400"/>
              <a:gd name="connsiteY231" fmla="*/ 173250 h 504000"/>
              <a:gd name="connsiteX232" fmla="*/ 79192 w 504400"/>
              <a:gd name="connsiteY232" fmla="*/ 173250 h 504000"/>
              <a:gd name="connsiteX233" fmla="*/ 79192 w 504400"/>
              <a:gd name="connsiteY233" fmla="*/ 157827 h 504000"/>
              <a:gd name="connsiteX234" fmla="*/ 111065 w 504400"/>
              <a:gd name="connsiteY234" fmla="*/ 157827 h 504000"/>
              <a:gd name="connsiteX235" fmla="*/ 157985 w 504400"/>
              <a:gd name="connsiteY235" fmla="*/ 107162 h 504000"/>
              <a:gd name="connsiteX236" fmla="*/ 157985 w 504400"/>
              <a:gd name="connsiteY236" fmla="*/ 78642 h 504000"/>
              <a:gd name="connsiteX237" fmla="*/ 173569 w 504400"/>
              <a:gd name="connsiteY237" fmla="*/ 78642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Lst>
            <a:rect l="l" t="t" r="r" b="b"/>
            <a:pathLst>
              <a:path w="504400" h="504000">
                <a:moveTo>
                  <a:pt x="220819" y="472665"/>
                </a:moveTo>
                <a:lnTo>
                  <a:pt x="236569" y="472665"/>
                </a:lnTo>
                <a:lnTo>
                  <a:pt x="236569" y="488415"/>
                </a:lnTo>
                <a:lnTo>
                  <a:pt x="220819" y="488415"/>
                </a:lnTo>
                <a:close/>
                <a:moveTo>
                  <a:pt x="268069" y="472335"/>
                </a:moveTo>
                <a:lnTo>
                  <a:pt x="283819" y="472335"/>
                </a:lnTo>
                <a:lnTo>
                  <a:pt x="283819" y="488085"/>
                </a:lnTo>
                <a:lnTo>
                  <a:pt x="268069" y="488085"/>
                </a:lnTo>
                <a:close/>
                <a:moveTo>
                  <a:pt x="220819" y="441165"/>
                </a:moveTo>
                <a:lnTo>
                  <a:pt x="236569" y="441165"/>
                </a:lnTo>
                <a:lnTo>
                  <a:pt x="236569" y="456915"/>
                </a:lnTo>
                <a:lnTo>
                  <a:pt x="220819" y="456915"/>
                </a:lnTo>
                <a:close/>
                <a:moveTo>
                  <a:pt x="268069" y="440835"/>
                </a:moveTo>
                <a:lnTo>
                  <a:pt x="283819" y="440835"/>
                </a:lnTo>
                <a:lnTo>
                  <a:pt x="283819" y="456585"/>
                </a:lnTo>
                <a:lnTo>
                  <a:pt x="268069" y="456585"/>
                </a:lnTo>
                <a:close/>
                <a:moveTo>
                  <a:pt x="47650" y="267873"/>
                </a:moveTo>
                <a:lnTo>
                  <a:pt x="63400" y="267873"/>
                </a:lnTo>
                <a:lnTo>
                  <a:pt x="63400" y="283623"/>
                </a:lnTo>
                <a:lnTo>
                  <a:pt x="47650" y="283623"/>
                </a:lnTo>
                <a:close/>
                <a:moveTo>
                  <a:pt x="16150" y="267873"/>
                </a:moveTo>
                <a:lnTo>
                  <a:pt x="31900" y="267873"/>
                </a:lnTo>
                <a:lnTo>
                  <a:pt x="31900" y="283623"/>
                </a:lnTo>
                <a:lnTo>
                  <a:pt x="16150" y="283623"/>
                </a:lnTo>
                <a:close/>
                <a:moveTo>
                  <a:pt x="472900" y="267627"/>
                </a:moveTo>
                <a:lnTo>
                  <a:pt x="488650" y="267627"/>
                </a:lnTo>
                <a:lnTo>
                  <a:pt x="488650" y="283377"/>
                </a:lnTo>
                <a:lnTo>
                  <a:pt x="472900" y="283377"/>
                </a:lnTo>
                <a:close/>
                <a:moveTo>
                  <a:pt x="441400" y="267627"/>
                </a:moveTo>
                <a:lnTo>
                  <a:pt x="457150" y="267627"/>
                </a:lnTo>
                <a:lnTo>
                  <a:pt x="457150" y="283377"/>
                </a:lnTo>
                <a:lnTo>
                  <a:pt x="441400" y="283377"/>
                </a:lnTo>
                <a:close/>
                <a:moveTo>
                  <a:pt x="47527" y="220623"/>
                </a:moveTo>
                <a:lnTo>
                  <a:pt x="63277" y="220623"/>
                </a:lnTo>
                <a:lnTo>
                  <a:pt x="63277" y="236373"/>
                </a:lnTo>
                <a:lnTo>
                  <a:pt x="47527" y="236373"/>
                </a:lnTo>
                <a:close/>
                <a:moveTo>
                  <a:pt x="16027" y="220623"/>
                </a:moveTo>
                <a:lnTo>
                  <a:pt x="31777" y="220623"/>
                </a:lnTo>
                <a:lnTo>
                  <a:pt x="31777" y="236373"/>
                </a:lnTo>
                <a:lnTo>
                  <a:pt x="16027" y="236373"/>
                </a:lnTo>
                <a:close/>
                <a:moveTo>
                  <a:pt x="472900" y="220500"/>
                </a:moveTo>
                <a:lnTo>
                  <a:pt x="488650" y="220500"/>
                </a:lnTo>
                <a:lnTo>
                  <a:pt x="488650" y="236250"/>
                </a:lnTo>
                <a:lnTo>
                  <a:pt x="472900" y="236250"/>
                </a:lnTo>
                <a:close/>
                <a:moveTo>
                  <a:pt x="441400" y="220500"/>
                </a:moveTo>
                <a:lnTo>
                  <a:pt x="457150" y="220500"/>
                </a:lnTo>
                <a:lnTo>
                  <a:pt x="457150" y="236250"/>
                </a:lnTo>
                <a:lnTo>
                  <a:pt x="441400" y="236250"/>
                </a:lnTo>
                <a:close/>
                <a:moveTo>
                  <a:pt x="251842" y="208280"/>
                </a:moveTo>
                <a:cubicBezTo>
                  <a:pt x="227425" y="208280"/>
                  <a:pt x="207630" y="228075"/>
                  <a:pt x="207630" y="252492"/>
                </a:cubicBezTo>
                <a:cubicBezTo>
                  <a:pt x="207630" y="276910"/>
                  <a:pt x="227425" y="296705"/>
                  <a:pt x="251842" y="296705"/>
                </a:cubicBezTo>
                <a:cubicBezTo>
                  <a:pt x="276249" y="296677"/>
                  <a:pt x="296027" y="276899"/>
                  <a:pt x="296055" y="252492"/>
                </a:cubicBezTo>
                <a:cubicBezTo>
                  <a:pt x="296055" y="228075"/>
                  <a:pt x="276260" y="208280"/>
                  <a:pt x="251842" y="208280"/>
                </a:cubicBezTo>
                <a:close/>
                <a:moveTo>
                  <a:pt x="251842" y="192530"/>
                </a:moveTo>
                <a:cubicBezTo>
                  <a:pt x="284944" y="192566"/>
                  <a:pt x="311768" y="219391"/>
                  <a:pt x="311805" y="252492"/>
                </a:cubicBezTo>
                <a:cubicBezTo>
                  <a:pt x="311805" y="285609"/>
                  <a:pt x="284959" y="312455"/>
                  <a:pt x="251842" y="312455"/>
                </a:cubicBezTo>
                <a:cubicBezTo>
                  <a:pt x="218726" y="312455"/>
                  <a:pt x="191880" y="285609"/>
                  <a:pt x="191880" y="252492"/>
                </a:cubicBezTo>
                <a:cubicBezTo>
                  <a:pt x="191880" y="219376"/>
                  <a:pt x="218726" y="192530"/>
                  <a:pt x="251842" y="192530"/>
                </a:cubicBezTo>
                <a:close/>
                <a:moveTo>
                  <a:pt x="244836" y="141000"/>
                </a:moveTo>
                <a:lnTo>
                  <a:pt x="244836" y="149436"/>
                </a:lnTo>
                <a:cubicBezTo>
                  <a:pt x="244837" y="157913"/>
                  <a:pt x="240777" y="165878"/>
                  <a:pt x="233918" y="170860"/>
                </a:cubicBezTo>
                <a:cubicBezTo>
                  <a:pt x="222086" y="179452"/>
                  <a:pt x="205529" y="176826"/>
                  <a:pt x="196937" y="164994"/>
                </a:cubicBezTo>
                <a:lnTo>
                  <a:pt x="191976" y="158172"/>
                </a:lnTo>
                <a:lnTo>
                  <a:pt x="180637" y="166409"/>
                </a:lnTo>
                <a:lnTo>
                  <a:pt x="185597" y="173234"/>
                </a:lnTo>
                <a:cubicBezTo>
                  <a:pt x="190578" y="180090"/>
                  <a:pt x="191977" y="188916"/>
                  <a:pt x="189359" y="196977"/>
                </a:cubicBezTo>
                <a:cubicBezTo>
                  <a:pt x="184843" y="210886"/>
                  <a:pt x="169905" y="218499"/>
                  <a:pt x="155997" y="213982"/>
                </a:cubicBezTo>
                <a:lnTo>
                  <a:pt x="147972" y="211375"/>
                </a:lnTo>
                <a:lnTo>
                  <a:pt x="143642" y="224703"/>
                </a:lnTo>
                <a:lnTo>
                  <a:pt x="151663" y="227310"/>
                </a:lnTo>
                <a:cubicBezTo>
                  <a:pt x="159724" y="229929"/>
                  <a:pt x="166043" y="236249"/>
                  <a:pt x="168663" y="244309"/>
                </a:cubicBezTo>
                <a:cubicBezTo>
                  <a:pt x="173182" y="258217"/>
                  <a:pt x="165571" y="273155"/>
                  <a:pt x="151663" y="277674"/>
                </a:cubicBezTo>
                <a:lnTo>
                  <a:pt x="143642" y="280281"/>
                </a:lnTo>
                <a:lnTo>
                  <a:pt x="147972" y="293609"/>
                </a:lnTo>
                <a:lnTo>
                  <a:pt x="155997" y="291002"/>
                </a:lnTo>
                <a:cubicBezTo>
                  <a:pt x="164057" y="288385"/>
                  <a:pt x="172882" y="289783"/>
                  <a:pt x="179738" y="294764"/>
                </a:cubicBezTo>
                <a:cubicBezTo>
                  <a:pt x="191570" y="303359"/>
                  <a:pt x="194193" y="319918"/>
                  <a:pt x="185597" y="331750"/>
                </a:cubicBezTo>
                <a:lnTo>
                  <a:pt x="180637" y="338575"/>
                </a:lnTo>
                <a:lnTo>
                  <a:pt x="191976" y="346811"/>
                </a:lnTo>
                <a:lnTo>
                  <a:pt x="196937" y="339986"/>
                </a:lnTo>
                <a:cubicBezTo>
                  <a:pt x="201918" y="333129"/>
                  <a:pt x="209882" y="329071"/>
                  <a:pt x="218357" y="329071"/>
                </a:cubicBezTo>
                <a:cubicBezTo>
                  <a:pt x="232981" y="329070"/>
                  <a:pt x="244836" y="340924"/>
                  <a:pt x="244836" y="355548"/>
                </a:cubicBezTo>
                <a:lnTo>
                  <a:pt x="244836" y="363984"/>
                </a:lnTo>
                <a:lnTo>
                  <a:pt x="258848" y="363984"/>
                </a:lnTo>
                <a:lnTo>
                  <a:pt x="258848" y="355548"/>
                </a:lnTo>
                <a:cubicBezTo>
                  <a:pt x="258850" y="347074"/>
                  <a:pt x="262907" y="339113"/>
                  <a:pt x="269762" y="334132"/>
                </a:cubicBezTo>
                <a:cubicBezTo>
                  <a:pt x="281592" y="325535"/>
                  <a:pt x="298151" y="328156"/>
                  <a:pt x="306748" y="339986"/>
                </a:cubicBezTo>
                <a:lnTo>
                  <a:pt x="311705" y="346812"/>
                </a:lnTo>
                <a:lnTo>
                  <a:pt x="323044" y="338575"/>
                </a:lnTo>
                <a:lnTo>
                  <a:pt x="318084" y="331750"/>
                </a:lnTo>
                <a:cubicBezTo>
                  <a:pt x="313103" y="324893"/>
                  <a:pt x="311705" y="316066"/>
                  <a:pt x="314323" y="308006"/>
                </a:cubicBezTo>
                <a:cubicBezTo>
                  <a:pt x="318841" y="294097"/>
                  <a:pt x="333779" y="286484"/>
                  <a:pt x="347688" y="291002"/>
                </a:cubicBezTo>
                <a:lnTo>
                  <a:pt x="355713" y="293609"/>
                </a:lnTo>
                <a:lnTo>
                  <a:pt x="360043" y="280281"/>
                </a:lnTo>
                <a:lnTo>
                  <a:pt x="352018" y="277674"/>
                </a:lnTo>
                <a:cubicBezTo>
                  <a:pt x="341031" y="274237"/>
                  <a:pt x="333596" y="264003"/>
                  <a:pt x="333722" y="252492"/>
                </a:cubicBezTo>
                <a:cubicBezTo>
                  <a:pt x="333596" y="240980"/>
                  <a:pt x="341031" y="230747"/>
                  <a:pt x="352018" y="227310"/>
                </a:cubicBezTo>
                <a:lnTo>
                  <a:pt x="360043" y="224703"/>
                </a:lnTo>
                <a:lnTo>
                  <a:pt x="355713" y="211375"/>
                </a:lnTo>
                <a:lnTo>
                  <a:pt x="347688" y="213982"/>
                </a:lnTo>
                <a:cubicBezTo>
                  <a:pt x="339629" y="216600"/>
                  <a:pt x="330803" y="215203"/>
                  <a:pt x="323947" y="210223"/>
                </a:cubicBezTo>
                <a:cubicBezTo>
                  <a:pt x="312115" y="201629"/>
                  <a:pt x="309490" y="185070"/>
                  <a:pt x="318084" y="173238"/>
                </a:cubicBezTo>
                <a:lnTo>
                  <a:pt x="323044" y="166409"/>
                </a:lnTo>
                <a:lnTo>
                  <a:pt x="311705" y="158173"/>
                </a:lnTo>
                <a:lnTo>
                  <a:pt x="306748" y="164998"/>
                </a:lnTo>
                <a:cubicBezTo>
                  <a:pt x="301767" y="171853"/>
                  <a:pt x="293806" y="175910"/>
                  <a:pt x="285332" y="175911"/>
                </a:cubicBezTo>
                <a:cubicBezTo>
                  <a:pt x="270708" y="175913"/>
                  <a:pt x="258851" y="164060"/>
                  <a:pt x="258848" y="149436"/>
                </a:cubicBezTo>
                <a:lnTo>
                  <a:pt x="258848" y="141000"/>
                </a:lnTo>
                <a:close/>
                <a:moveTo>
                  <a:pt x="229086" y="125250"/>
                </a:moveTo>
                <a:lnTo>
                  <a:pt x="274598" y="125250"/>
                </a:lnTo>
                <a:lnTo>
                  <a:pt x="274598" y="149436"/>
                </a:lnTo>
                <a:cubicBezTo>
                  <a:pt x="274599" y="152871"/>
                  <a:pt x="276243" y="156097"/>
                  <a:pt x="279022" y="158115"/>
                </a:cubicBezTo>
                <a:cubicBezTo>
                  <a:pt x="283816" y="161596"/>
                  <a:pt x="290524" y="160532"/>
                  <a:pt x="294005" y="155739"/>
                </a:cubicBezTo>
                <a:lnTo>
                  <a:pt x="308221" y="136170"/>
                </a:lnTo>
                <a:lnTo>
                  <a:pt x="345046" y="162926"/>
                </a:lnTo>
                <a:lnTo>
                  <a:pt x="330827" y="182494"/>
                </a:lnTo>
                <a:cubicBezTo>
                  <a:pt x="328808" y="185272"/>
                  <a:pt x="328241" y="188849"/>
                  <a:pt x="329303" y="192115"/>
                </a:cubicBezTo>
                <a:cubicBezTo>
                  <a:pt x="331134" y="197750"/>
                  <a:pt x="337186" y="200832"/>
                  <a:pt x="342820" y="199001"/>
                </a:cubicBezTo>
                <a:lnTo>
                  <a:pt x="365826" y="191526"/>
                </a:lnTo>
                <a:lnTo>
                  <a:pt x="379892" y="234816"/>
                </a:lnTo>
                <a:lnTo>
                  <a:pt x="356886" y="242291"/>
                </a:lnTo>
                <a:cubicBezTo>
                  <a:pt x="353619" y="243352"/>
                  <a:pt x="351058" y="245913"/>
                  <a:pt x="349997" y="249179"/>
                </a:cubicBezTo>
                <a:cubicBezTo>
                  <a:pt x="348168" y="254813"/>
                  <a:pt x="351252" y="260864"/>
                  <a:pt x="356886" y="262693"/>
                </a:cubicBezTo>
                <a:lnTo>
                  <a:pt x="379892" y="270169"/>
                </a:lnTo>
                <a:lnTo>
                  <a:pt x="365826" y="313458"/>
                </a:lnTo>
                <a:lnTo>
                  <a:pt x="342820" y="305983"/>
                </a:lnTo>
                <a:cubicBezTo>
                  <a:pt x="339553" y="304921"/>
                  <a:pt x="335976" y="305488"/>
                  <a:pt x="333197" y="307508"/>
                </a:cubicBezTo>
                <a:cubicBezTo>
                  <a:pt x="328404" y="310992"/>
                  <a:pt x="327343" y="317701"/>
                  <a:pt x="330827" y="322494"/>
                </a:cubicBezTo>
                <a:lnTo>
                  <a:pt x="345046" y="342058"/>
                </a:lnTo>
                <a:lnTo>
                  <a:pt x="308221" y="368814"/>
                </a:lnTo>
                <a:lnTo>
                  <a:pt x="294005" y="349245"/>
                </a:lnTo>
                <a:cubicBezTo>
                  <a:pt x="291987" y="346467"/>
                  <a:pt x="288761" y="344822"/>
                  <a:pt x="285327" y="344822"/>
                </a:cubicBezTo>
                <a:cubicBezTo>
                  <a:pt x="279402" y="344821"/>
                  <a:pt x="274599" y="349623"/>
                  <a:pt x="274598" y="355548"/>
                </a:cubicBezTo>
                <a:lnTo>
                  <a:pt x="274598" y="379734"/>
                </a:lnTo>
                <a:lnTo>
                  <a:pt x="229086" y="379734"/>
                </a:lnTo>
                <a:lnTo>
                  <a:pt x="229086" y="355547"/>
                </a:lnTo>
                <a:cubicBezTo>
                  <a:pt x="229086" y="352115"/>
                  <a:pt x="227443" y="348890"/>
                  <a:pt x="224666" y="346872"/>
                </a:cubicBezTo>
                <a:cubicBezTo>
                  <a:pt x="219873" y="343388"/>
                  <a:pt x="213164" y="344448"/>
                  <a:pt x="209680" y="349241"/>
                </a:cubicBezTo>
                <a:lnTo>
                  <a:pt x="195460" y="368813"/>
                </a:lnTo>
                <a:lnTo>
                  <a:pt x="158642" y="342058"/>
                </a:lnTo>
                <a:lnTo>
                  <a:pt x="172854" y="322490"/>
                </a:lnTo>
                <a:cubicBezTo>
                  <a:pt x="174873" y="319713"/>
                  <a:pt x="175440" y="316136"/>
                  <a:pt x="174379" y="312870"/>
                </a:cubicBezTo>
                <a:cubicBezTo>
                  <a:pt x="172549" y="307236"/>
                  <a:pt x="166499" y="304153"/>
                  <a:pt x="160865" y="305983"/>
                </a:cubicBezTo>
                <a:lnTo>
                  <a:pt x="137859" y="313458"/>
                </a:lnTo>
                <a:lnTo>
                  <a:pt x="123793" y="270168"/>
                </a:lnTo>
                <a:lnTo>
                  <a:pt x="146795" y="262693"/>
                </a:lnTo>
                <a:cubicBezTo>
                  <a:pt x="150062" y="261632"/>
                  <a:pt x="152623" y="259071"/>
                  <a:pt x="153684" y="255805"/>
                </a:cubicBezTo>
                <a:cubicBezTo>
                  <a:pt x="155513" y="250171"/>
                  <a:pt x="152429" y="244120"/>
                  <a:pt x="146795" y="242291"/>
                </a:cubicBezTo>
                <a:lnTo>
                  <a:pt x="123793" y="234815"/>
                </a:lnTo>
                <a:lnTo>
                  <a:pt x="137859" y="191526"/>
                </a:lnTo>
                <a:lnTo>
                  <a:pt x="160865" y="199001"/>
                </a:lnTo>
                <a:cubicBezTo>
                  <a:pt x="164130" y="200062"/>
                  <a:pt x="167706" y="199495"/>
                  <a:pt x="170484" y="197476"/>
                </a:cubicBezTo>
                <a:cubicBezTo>
                  <a:pt x="175276" y="193993"/>
                  <a:pt x="176337" y="187286"/>
                  <a:pt x="172854" y="182494"/>
                </a:cubicBezTo>
                <a:lnTo>
                  <a:pt x="158642" y="162926"/>
                </a:lnTo>
                <a:lnTo>
                  <a:pt x="195460" y="136170"/>
                </a:lnTo>
                <a:lnTo>
                  <a:pt x="209680" y="155739"/>
                </a:lnTo>
                <a:cubicBezTo>
                  <a:pt x="211698" y="158517"/>
                  <a:pt x="214924" y="160162"/>
                  <a:pt x="218358" y="160162"/>
                </a:cubicBezTo>
                <a:cubicBezTo>
                  <a:pt x="224283" y="160163"/>
                  <a:pt x="229086" y="155361"/>
                  <a:pt x="229086" y="149436"/>
                </a:cubicBezTo>
                <a:close/>
                <a:moveTo>
                  <a:pt x="173735" y="94392"/>
                </a:moveTo>
                <a:lnTo>
                  <a:pt x="173735" y="113338"/>
                </a:lnTo>
                <a:lnTo>
                  <a:pt x="117948" y="173577"/>
                </a:lnTo>
                <a:lnTo>
                  <a:pt x="94942" y="173577"/>
                </a:lnTo>
                <a:lnTo>
                  <a:pt x="94942" y="331242"/>
                </a:lnTo>
                <a:lnTo>
                  <a:pt x="117806" y="331242"/>
                </a:lnTo>
                <a:lnTo>
                  <a:pt x="173569" y="387898"/>
                </a:lnTo>
                <a:lnTo>
                  <a:pt x="173569" y="409608"/>
                </a:lnTo>
                <a:lnTo>
                  <a:pt x="330046" y="409608"/>
                </a:lnTo>
                <a:lnTo>
                  <a:pt x="330046" y="387825"/>
                </a:lnTo>
                <a:lnTo>
                  <a:pt x="387567" y="331242"/>
                </a:lnTo>
                <a:lnTo>
                  <a:pt x="409819" y="331242"/>
                </a:lnTo>
                <a:lnTo>
                  <a:pt x="409819" y="173742"/>
                </a:lnTo>
                <a:lnTo>
                  <a:pt x="387409" y="173742"/>
                </a:lnTo>
                <a:lnTo>
                  <a:pt x="330046" y="113395"/>
                </a:lnTo>
                <a:lnTo>
                  <a:pt x="330046" y="94392"/>
                </a:lnTo>
                <a:close/>
                <a:moveTo>
                  <a:pt x="268192" y="47127"/>
                </a:moveTo>
                <a:lnTo>
                  <a:pt x="283942" y="47127"/>
                </a:lnTo>
                <a:lnTo>
                  <a:pt x="283942" y="62877"/>
                </a:lnTo>
                <a:lnTo>
                  <a:pt x="268192" y="62877"/>
                </a:lnTo>
                <a:close/>
                <a:moveTo>
                  <a:pt x="220819" y="47127"/>
                </a:moveTo>
                <a:lnTo>
                  <a:pt x="236569" y="47127"/>
                </a:lnTo>
                <a:lnTo>
                  <a:pt x="236569" y="62877"/>
                </a:lnTo>
                <a:lnTo>
                  <a:pt x="220819" y="62877"/>
                </a:lnTo>
                <a:close/>
                <a:moveTo>
                  <a:pt x="268192" y="15627"/>
                </a:moveTo>
                <a:lnTo>
                  <a:pt x="283942" y="15627"/>
                </a:lnTo>
                <a:lnTo>
                  <a:pt x="283942" y="31377"/>
                </a:lnTo>
                <a:lnTo>
                  <a:pt x="268192" y="31377"/>
                </a:lnTo>
                <a:close/>
                <a:moveTo>
                  <a:pt x="220819" y="15627"/>
                </a:moveTo>
                <a:lnTo>
                  <a:pt x="236569" y="15627"/>
                </a:lnTo>
                <a:lnTo>
                  <a:pt x="236569" y="31377"/>
                </a:lnTo>
                <a:lnTo>
                  <a:pt x="220819" y="31377"/>
                </a:lnTo>
                <a:close/>
                <a:moveTo>
                  <a:pt x="173569" y="0"/>
                </a:moveTo>
                <a:lnTo>
                  <a:pt x="189319" y="0"/>
                </a:lnTo>
                <a:lnTo>
                  <a:pt x="189319" y="78642"/>
                </a:lnTo>
                <a:lnTo>
                  <a:pt x="313912" y="78642"/>
                </a:lnTo>
                <a:lnTo>
                  <a:pt x="313912" y="165"/>
                </a:lnTo>
                <a:lnTo>
                  <a:pt x="329662" y="165"/>
                </a:lnTo>
                <a:lnTo>
                  <a:pt x="329662" y="78642"/>
                </a:lnTo>
                <a:lnTo>
                  <a:pt x="345796" y="78642"/>
                </a:lnTo>
                <a:lnTo>
                  <a:pt x="345796" y="107105"/>
                </a:lnTo>
                <a:lnTo>
                  <a:pt x="394169" y="157992"/>
                </a:lnTo>
                <a:lnTo>
                  <a:pt x="425569" y="157992"/>
                </a:lnTo>
                <a:lnTo>
                  <a:pt x="425569" y="173250"/>
                </a:lnTo>
                <a:lnTo>
                  <a:pt x="504400" y="173250"/>
                </a:lnTo>
                <a:lnTo>
                  <a:pt x="504400" y="189000"/>
                </a:lnTo>
                <a:lnTo>
                  <a:pt x="425569" y="189000"/>
                </a:lnTo>
                <a:lnTo>
                  <a:pt x="425569" y="315165"/>
                </a:lnTo>
                <a:lnTo>
                  <a:pt x="504238" y="315165"/>
                </a:lnTo>
                <a:lnTo>
                  <a:pt x="504238" y="330915"/>
                </a:lnTo>
                <a:lnTo>
                  <a:pt x="425569" y="330915"/>
                </a:lnTo>
                <a:lnTo>
                  <a:pt x="425569" y="346992"/>
                </a:lnTo>
                <a:lnTo>
                  <a:pt x="394011" y="346992"/>
                </a:lnTo>
                <a:lnTo>
                  <a:pt x="345796" y="394423"/>
                </a:lnTo>
                <a:lnTo>
                  <a:pt x="345796" y="425358"/>
                </a:lnTo>
                <a:lnTo>
                  <a:pt x="331396" y="425358"/>
                </a:lnTo>
                <a:lnTo>
                  <a:pt x="331396" y="503835"/>
                </a:lnTo>
                <a:lnTo>
                  <a:pt x="315646" y="503835"/>
                </a:lnTo>
                <a:lnTo>
                  <a:pt x="315646" y="425358"/>
                </a:lnTo>
                <a:lnTo>
                  <a:pt x="189319" y="425358"/>
                </a:lnTo>
                <a:lnTo>
                  <a:pt x="189319" y="504000"/>
                </a:lnTo>
                <a:lnTo>
                  <a:pt x="173569" y="504000"/>
                </a:lnTo>
                <a:lnTo>
                  <a:pt x="173569" y="425358"/>
                </a:lnTo>
                <a:lnTo>
                  <a:pt x="157819" y="425358"/>
                </a:lnTo>
                <a:lnTo>
                  <a:pt x="157819" y="394350"/>
                </a:lnTo>
                <a:lnTo>
                  <a:pt x="111207" y="346992"/>
                </a:lnTo>
                <a:lnTo>
                  <a:pt x="79192" y="346992"/>
                </a:lnTo>
                <a:lnTo>
                  <a:pt x="79192" y="330915"/>
                </a:lnTo>
                <a:lnTo>
                  <a:pt x="0" y="330915"/>
                </a:lnTo>
                <a:lnTo>
                  <a:pt x="0" y="315165"/>
                </a:lnTo>
                <a:lnTo>
                  <a:pt x="79192" y="315165"/>
                </a:lnTo>
                <a:lnTo>
                  <a:pt x="79192" y="189000"/>
                </a:lnTo>
                <a:lnTo>
                  <a:pt x="162" y="189000"/>
                </a:lnTo>
                <a:lnTo>
                  <a:pt x="162" y="173250"/>
                </a:lnTo>
                <a:lnTo>
                  <a:pt x="79192" y="173250"/>
                </a:lnTo>
                <a:lnTo>
                  <a:pt x="79192" y="157827"/>
                </a:lnTo>
                <a:lnTo>
                  <a:pt x="111065" y="157827"/>
                </a:lnTo>
                <a:lnTo>
                  <a:pt x="157985" y="107162"/>
                </a:lnTo>
                <a:lnTo>
                  <a:pt x="157985" y="78642"/>
                </a:lnTo>
                <a:lnTo>
                  <a:pt x="173569" y="78642"/>
                </a:lnTo>
                <a:close/>
              </a:path>
            </a:pathLst>
          </a:custGeom>
          <a:solidFill>
            <a:srgbClr val="FFFFFF"/>
          </a:solidFill>
          <a:ln w="7739" cap="flat">
            <a:noFill/>
            <a:prstDash val="solid"/>
            <a:miter/>
          </a:ln>
        </p:spPr>
        <p:txBody>
          <a:bodyPr rtlCol="0" anchor="ctr"/>
          <a:lstStyle/>
          <a:p>
            <a:pPr defTabSz="457200"/>
            <a:endParaRPr lang="zh-CN" altLang="en-US" sz="1800">
              <a:solidFill>
                <a:srgbClr val="FFFFFF"/>
              </a:solidFill>
              <a:latin typeface="微软雅黑" panose="020B0503020204020204" charset="-122"/>
              <a:ea typeface="微软雅黑" panose="020B0503020204020204" charset="-122"/>
            </a:endParaRPr>
          </a:p>
        </p:txBody>
      </p:sp>
      <p:sp>
        <p:nvSpPr>
          <p:cNvPr id="3" name="任意形状 39"/>
          <p:cNvSpPr/>
          <p:nvPr>
            <p:custDataLst>
              <p:tags r:id="rId12"/>
            </p:custDataLst>
          </p:nvPr>
        </p:nvSpPr>
        <p:spPr>
          <a:xfrm>
            <a:off x="7311579" y="3066743"/>
            <a:ext cx="501353" cy="501353"/>
          </a:xfrm>
          <a:custGeom>
            <a:avLst/>
            <a:gdLst>
              <a:gd name="connsiteX0" fmla="*/ 456750 w 504000"/>
              <a:gd name="connsiteY0" fmla="*/ 456750 h 504000"/>
              <a:gd name="connsiteX1" fmla="*/ 472500 w 504000"/>
              <a:gd name="connsiteY1" fmla="*/ 456750 h 504000"/>
              <a:gd name="connsiteX2" fmla="*/ 472500 w 504000"/>
              <a:gd name="connsiteY2" fmla="*/ 472500 h 504000"/>
              <a:gd name="connsiteX3" fmla="*/ 456750 w 504000"/>
              <a:gd name="connsiteY3" fmla="*/ 472500 h 504000"/>
              <a:gd name="connsiteX4" fmla="*/ 425250 w 504000"/>
              <a:gd name="connsiteY4" fmla="*/ 456750 h 504000"/>
              <a:gd name="connsiteX5" fmla="*/ 441000 w 504000"/>
              <a:gd name="connsiteY5" fmla="*/ 456750 h 504000"/>
              <a:gd name="connsiteX6" fmla="*/ 441000 w 504000"/>
              <a:gd name="connsiteY6" fmla="*/ 472500 h 504000"/>
              <a:gd name="connsiteX7" fmla="*/ 425250 w 504000"/>
              <a:gd name="connsiteY7" fmla="*/ 472500 h 504000"/>
              <a:gd name="connsiteX8" fmla="*/ 393750 w 504000"/>
              <a:gd name="connsiteY8" fmla="*/ 456750 h 504000"/>
              <a:gd name="connsiteX9" fmla="*/ 409500 w 504000"/>
              <a:gd name="connsiteY9" fmla="*/ 456750 h 504000"/>
              <a:gd name="connsiteX10" fmla="*/ 409500 w 504000"/>
              <a:gd name="connsiteY10" fmla="*/ 472500 h 504000"/>
              <a:gd name="connsiteX11" fmla="*/ 393750 w 504000"/>
              <a:gd name="connsiteY11" fmla="*/ 472500 h 504000"/>
              <a:gd name="connsiteX12" fmla="*/ 362250 w 504000"/>
              <a:gd name="connsiteY12" fmla="*/ 456750 h 504000"/>
              <a:gd name="connsiteX13" fmla="*/ 378000 w 504000"/>
              <a:gd name="connsiteY13" fmla="*/ 456750 h 504000"/>
              <a:gd name="connsiteX14" fmla="*/ 378000 w 504000"/>
              <a:gd name="connsiteY14" fmla="*/ 472500 h 504000"/>
              <a:gd name="connsiteX15" fmla="*/ 362250 w 504000"/>
              <a:gd name="connsiteY15" fmla="*/ 472500 h 504000"/>
              <a:gd name="connsiteX16" fmla="*/ 330750 w 504000"/>
              <a:gd name="connsiteY16" fmla="*/ 456750 h 504000"/>
              <a:gd name="connsiteX17" fmla="*/ 346500 w 504000"/>
              <a:gd name="connsiteY17" fmla="*/ 456750 h 504000"/>
              <a:gd name="connsiteX18" fmla="*/ 346500 w 504000"/>
              <a:gd name="connsiteY18" fmla="*/ 472500 h 504000"/>
              <a:gd name="connsiteX19" fmla="*/ 330750 w 504000"/>
              <a:gd name="connsiteY19" fmla="*/ 472500 h 504000"/>
              <a:gd name="connsiteX20" fmla="*/ 299250 w 504000"/>
              <a:gd name="connsiteY20" fmla="*/ 456750 h 504000"/>
              <a:gd name="connsiteX21" fmla="*/ 315000 w 504000"/>
              <a:gd name="connsiteY21" fmla="*/ 456750 h 504000"/>
              <a:gd name="connsiteX22" fmla="*/ 315000 w 504000"/>
              <a:gd name="connsiteY22" fmla="*/ 472500 h 504000"/>
              <a:gd name="connsiteX23" fmla="*/ 299250 w 504000"/>
              <a:gd name="connsiteY23" fmla="*/ 472500 h 504000"/>
              <a:gd name="connsiteX24" fmla="*/ 267750 w 504000"/>
              <a:gd name="connsiteY24" fmla="*/ 456750 h 504000"/>
              <a:gd name="connsiteX25" fmla="*/ 283500 w 504000"/>
              <a:gd name="connsiteY25" fmla="*/ 456750 h 504000"/>
              <a:gd name="connsiteX26" fmla="*/ 283500 w 504000"/>
              <a:gd name="connsiteY26" fmla="*/ 472500 h 504000"/>
              <a:gd name="connsiteX27" fmla="*/ 267750 w 504000"/>
              <a:gd name="connsiteY27" fmla="*/ 472500 h 504000"/>
              <a:gd name="connsiteX28" fmla="*/ 236250 w 504000"/>
              <a:gd name="connsiteY28" fmla="*/ 456750 h 504000"/>
              <a:gd name="connsiteX29" fmla="*/ 252000 w 504000"/>
              <a:gd name="connsiteY29" fmla="*/ 456750 h 504000"/>
              <a:gd name="connsiteX30" fmla="*/ 252000 w 504000"/>
              <a:gd name="connsiteY30" fmla="*/ 472500 h 504000"/>
              <a:gd name="connsiteX31" fmla="*/ 236250 w 504000"/>
              <a:gd name="connsiteY31" fmla="*/ 472500 h 504000"/>
              <a:gd name="connsiteX32" fmla="*/ 204750 w 504000"/>
              <a:gd name="connsiteY32" fmla="*/ 456750 h 504000"/>
              <a:gd name="connsiteX33" fmla="*/ 220500 w 504000"/>
              <a:gd name="connsiteY33" fmla="*/ 456750 h 504000"/>
              <a:gd name="connsiteX34" fmla="*/ 220500 w 504000"/>
              <a:gd name="connsiteY34" fmla="*/ 472500 h 504000"/>
              <a:gd name="connsiteX35" fmla="*/ 204750 w 504000"/>
              <a:gd name="connsiteY35" fmla="*/ 472500 h 504000"/>
              <a:gd name="connsiteX36" fmla="*/ 173250 w 504000"/>
              <a:gd name="connsiteY36" fmla="*/ 456750 h 504000"/>
              <a:gd name="connsiteX37" fmla="*/ 189000 w 504000"/>
              <a:gd name="connsiteY37" fmla="*/ 456750 h 504000"/>
              <a:gd name="connsiteX38" fmla="*/ 189000 w 504000"/>
              <a:gd name="connsiteY38" fmla="*/ 472500 h 504000"/>
              <a:gd name="connsiteX39" fmla="*/ 173250 w 504000"/>
              <a:gd name="connsiteY39" fmla="*/ 472500 h 504000"/>
              <a:gd name="connsiteX40" fmla="*/ 141750 w 504000"/>
              <a:gd name="connsiteY40" fmla="*/ 456750 h 504000"/>
              <a:gd name="connsiteX41" fmla="*/ 157500 w 504000"/>
              <a:gd name="connsiteY41" fmla="*/ 456750 h 504000"/>
              <a:gd name="connsiteX42" fmla="*/ 157500 w 504000"/>
              <a:gd name="connsiteY42" fmla="*/ 472500 h 504000"/>
              <a:gd name="connsiteX43" fmla="*/ 141750 w 504000"/>
              <a:gd name="connsiteY43" fmla="*/ 472500 h 504000"/>
              <a:gd name="connsiteX44" fmla="*/ 110250 w 504000"/>
              <a:gd name="connsiteY44" fmla="*/ 456750 h 504000"/>
              <a:gd name="connsiteX45" fmla="*/ 126000 w 504000"/>
              <a:gd name="connsiteY45" fmla="*/ 456750 h 504000"/>
              <a:gd name="connsiteX46" fmla="*/ 126000 w 504000"/>
              <a:gd name="connsiteY46" fmla="*/ 472500 h 504000"/>
              <a:gd name="connsiteX47" fmla="*/ 110250 w 504000"/>
              <a:gd name="connsiteY47" fmla="*/ 472500 h 504000"/>
              <a:gd name="connsiteX48" fmla="*/ 95815 w 504000"/>
              <a:gd name="connsiteY48" fmla="*/ 315000 h 504000"/>
              <a:gd name="connsiteX49" fmla="*/ 158154 w 504000"/>
              <a:gd name="connsiteY49" fmla="*/ 315000 h 504000"/>
              <a:gd name="connsiteX50" fmla="*/ 158154 w 504000"/>
              <a:gd name="connsiteY50" fmla="*/ 330750 h 504000"/>
              <a:gd name="connsiteX51" fmla="*/ 95815 w 504000"/>
              <a:gd name="connsiteY51" fmla="*/ 330750 h 504000"/>
              <a:gd name="connsiteX52" fmla="*/ 78750 w 504000"/>
              <a:gd name="connsiteY52" fmla="*/ 299250 h 504000"/>
              <a:gd name="connsiteX53" fmla="*/ 78750 w 504000"/>
              <a:gd name="connsiteY53" fmla="*/ 346500 h 504000"/>
              <a:gd name="connsiteX54" fmla="*/ 173250 w 504000"/>
              <a:gd name="connsiteY54" fmla="*/ 346500 h 504000"/>
              <a:gd name="connsiteX55" fmla="*/ 173250 w 504000"/>
              <a:gd name="connsiteY55" fmla="*/ 299250 h 504000"/>
              <a:gd name="connsiteX56" fmla="*/ 78750 w 504000"/>
              <a:gd name="connsiteY56" fmla="*/ 220500 h 504000"/>
              <a:gd name="connsiteX57" fmla="*/ 78750 w 504000"/>
              <a:gd name="connsiteY57" fmla="*/ 283500 h 504000"/>
              <a:gd name="connsiteX58" fmla="*/ 189000 w 504000"/>
              <a:gd name="connsiteY58" fmla="*/ 283500 h 504000"/>
              <a:gd name="connsiteX59" fmla="*/ 189000 w 504000"/>
              <a:gd name="connsiteY59" fmla="*/ 362250 h 504000"/>
              <a:gd name="connsiteX60" fmla="*/ 78750 w 504000"/>
              <a:gd name="connsiteY60" fmla="*/ 362250 h 504000"/>
              <a:gd name="connsiteX61" fmla="*/ 78750 w 504000"/>
              <a:gd name="connsiteY61" fmla="*/ 464625 h 504000"/>
              <a:gd name="connsiteX62" fmla="*/ 70859 w 504000"/>
              <a:gd name="connsiteY62" fmla="*/ 488250 h 504000"/>
              <a:gd name="connsiteX63" fmla="*/ 464625 w 504000"/>
              <a:gd name="connsiteY63" fmla="*/ 488250 h 504000"/>
              <a:gd name="connsiteX64" fmla="*/ 488250 w 504000"/>
              <a:gd name="connsiteY64" fmla="*/ 464625 h 504000"/>
              <a:gd name="connsiteX65" fmla="*/ 488250 w 504000"/>
              <a:gd name="connsiteY65" fmla="*/ 220500 h 504000"/>
              <a:gd name="connsiteX66" fmla="*/ 15750 w 504000"/>
              <a:gd name="connsiteY66" fmla="*/ 149625 h 504000"/>
              <a:gd name="connsiteX67" fmla="*/ 15750 w 504000"/>
              <a:gd name="connsiteY67" fmla="*/ 464625 h 504000"/>
              <a:gd name="connsiteX68" fmla="*/ 39375 w 504000"/>
              <a:gd name="connsiteY68" fmla="*/ 488250 h 504000"/>
              <a:gd name="connsiteX69" fmla="*/ 63000 w 504000"/>
              <a:gd name="connsiteY69" fmla="*/ 464625 h 504000"/>
              <a:gd name="connsiteX70" fmla="*/ 63000 w 504000"/>
              <a:gd name="connsiteY70" fmla="*/ 204750 h 504000"/>
              <a:gd name="connsiteX71" fmla="*/ 126000 w 504000"/>
              <a:gd name="connsiteY71" fmla="*/ 204750 h 504000"/>
              <a:gd name="connsiteX72" fmla="*/ 126000 w 504000"/>
              <a:gd name="connsiteY72" fmla="*/ 173250 h 504000"/>
              <a:gd name="connsiteX73" fmla="*/ 112726 w 504000"/>
              <a:gd name="connsiteY73" fmla="*/ 173250 h 504000"/>
              <a:gd name="connsiteX74" fmla="*/ 95138 w 504000"/>
              <a:gd name="connsiteY74" fmla="*/ 149625 h 504000"/>
              <a:gd name="connsiteX75" fmla="*/ 234365 w 504000"/>
              <a:gd name="connsiteY75" fmla="*/ 15750 h 504000"/>
              <a:gd name="connsiteX76" fmla="*/ 252000 w 504000"/>
              <a:gd name="connsiteY76" fmla="*/ 72394 h 504000"/>
              <a:gd name="connsiteX77" fmla="*/ 252000 w 504000"/>
              <a:gd name="connsiteY77" fmla="*/ 110058 h 504000"/>
              <a:gd name="connsiteX78" fmla="*/ 241326 w 504000"/>
              <a:gd name="connsiteY78" fmla="*/ 110058 h 504000"/>
              <a:gd name="connsiteX79" fmla="*/ 303803 w 504000"/>
              <a:gd name="connsiteY79" fmla="*/ 159534 h 504000"/>
              <a:gd name="connsiteX80" fmla="*/ 358966 w 504000"/>
              <a:gd name="connsiteY80" fmla="*/ 110058 h 504000"/>
              <a:gd name="connsiteX81" fmla="*/ 346500 w 504000"/>
              <a:gd name="connsiteY81" fmla="*/ 110058 h 504000"/>
              <a:gd name="connsiteX82" fmla="*/ 346500 w 504000"/>
              <a:gd name="connsiteY82" fmla="*/ 72382 h 504000"/>
              <a:gd name="connsiteX83" fmla="*/ 289868 w 504000"/>
              <a:gd name="connsiteY83" fmla="*/ 15750 h 504000"/>
              <a:gd name="connsiteX84" fmla="*/ 115203 w 504000"/>
              <a:gd name="connsiteY84" fmla="*/ 15750 h 504000"/>
              <a:gd name="connsiteX85" fmla="*/ 141750 w 504000"/>
              <a:gd name="connsiteY85" fmla="*/ 71140 h 504000"/>
              <a:gd name="connsiteX86" fmla="*/ 141750 w 504000"/>
              <a:gd name="connsiteY86" fmla="*/ 157500 h 504000"/>
              <a:gd name="connsiteX87" fmla="*/ 142404 w 504000"/>
              <a:gd name="connsiteY87" fmla="*/ 157500 h 504000"/>
              <a:gd name="connsiteX88" fmla="*/ 142404 w 504000"/>
              <a:gd name="connsiteY88" fmla="*/ 173250 h 504000"/>
              <a:gd name="connsiteX89" fmla="*/ 141750 w 504000"/>
              <a:gd name="connsiteY89" fmla="*/ 173250 h 504000"/>
              <a:gd name="connsiteX90" fmla="*/ 141750 w 504000"/>
              <a:gd name="connsiteY90" fmla="*/ 204750 h 504000"/>
              <a:gd name="connsiteX91" fmla="*/ 441000 w 504000"/>
              <a:gd name="connsiteY91" fmla="*/ 204750 h 504000"/>
              <a:gd name="connsiteX92" fmla="*/ 441000 w 504000"/>
              <a:gd name="connsiteY92" fmla="*/ 71140 h 504000"/>
              <a:gd name="connsiteX93" fmla="*/ 385614 w 504000"/>
              <a:gd name="connsiteY93" fmla="*/ 15750 h 504000"/>
              <a:gd name="connsiteX94" fmla="*/ 334816 w 504000"/>
              <a:gd name="connsiteY94" fmla="*/ 15750 h 504000"/>
              <a:gd name="connsiteX95" fmla="*/ 362250 w 504000"/>
              <a:gd name="connsiteY95" fmla="*/ 72382 h 504000"/>
              <a:gd name="connsiteX96" fmla="*/ 362250 w 504000"/>
              <a:gd name="connsiteY96" fmla="*/ 94308 h 504000"/>
              <a:gd name="connsiteX97" fmla="*/ 400125 w 504000"/>
              <a:gd name="connsiteY97" fmla="*/ 94308 h 504000"/>
              <a:gd name="connsiteX98" fmla="*/ 304433 w 504000"/>
              <a:gd name="connsiteY98" fmla="*/ 180122 h 504000"/>
              <a:gd name="connsiteX99" fmla="*/ 196075 w 504000"/>
              <a:gd name="connsiteY99" fmla="*/ 94308 h 504000"/>
              <a:gd name="connsiteX100" fmla="*/ 236250 w 504000"/>
              <a:gd name="connsiteY100" fmla="*/ 94308 h 504000"/>
              <a:gd name="connsiteX101" fmla="*/ 236250 w 504000"/>
              <a:gd name="connsiteY101" fmla="*/ 72394 h 504000"/>
              <a:gd name="connsiteX102" fmla="*/ 195368 w 504000"/>
              <a:gd name="connsiteY102" fmla="*/ 15761 h 504000"/>
              <a:gd name="connsiteX103" fmla="*/ 195368 w 504000"/>
              <a:gd name="connsiteY103" fmla="*/ 15750 h 504000"/>
              <a:gd name="connsiteX104" fmla="*/ 66561 w 504000"/>
              <a:gd name="connsiteY104" fmla="*/ 15750 h 504000"/>
              <a:gd name="connsiteX105" fmla="*/ 31215 w 504000"/>
              <a:gd name="connsiteY105" fmla="*/ 31631 h 504000"/>
              <a:gd name="connsiteX106" fmla="*/ 109362 w 504000"/>
              <a:gd name="connsiteY106" fmla="*/ 31631 h 504000"/>
              <a:gd name="connsiteX107" fmla="*/ 70614 w 504000"/>
              <a:gd name="connsiteY107" fmla="*/ 15750 h 504000"/>
              <a:gd name="connsiteX108" fmla="*/ 66561 w 504000"/>
              <a:gd name="connsiteY108" fmla="*/ 0 h 504000"/>
              <a:gd name="connsiteX109" fmla="*/ 385614 w 504000"/>
              <a:gd name="connsiteY109" fmla="*/ 0 h 504000"/>
              <a:gd name="connsiteX110" fmla="*/ 456750 w 504000"/>
              <a:gd name="connsiteY110" fmla="*/ 71140 h 504000"/>
              <a:gd name="connsiteX111" fmla="*/ 456750 w 504000"/>
              <a:gd name="connsiteY111" fmla="*/ 204750 h 504000"/>
              <a:gd name="connsiteX112" fmla="*/ 504000 w 504000"/>
              <a:gd name="connsiteY112" fmla="*/ 204750 h 504000"/>
              <a:gd name="connsiteX113" fmla="*/ 504000 w 504000"/>
              <a:gd name="connsiteY113" fmla="*/ 464625 h 504000"/>
              <a:gd name="connsiteX114" fmla="*/ 464625 w 504000"/>
              <a:gd name="connsiteY114" fmla="*/ 504000 h 504000"/>
              <a:gd name="connsiteX115" fmla="*/ 43966 w 504000"/>
              <a:gd name="connsiteY115" fmla="*/ 504000 h 504000"/>
              <a:gd name="connsiteX116" fmla="*/ 43966 w 504000"/>
              <a:gd name="connsiteY116" fmla="*/ 503735 h 504000"/>
              <a:gd name="connsiteX117" fmla="*/ 39375 w 504000"/>
              <a:gd name="connsiteY117" fmla="*/ 504000 h 504000"/>
              <a:gd name="connsiteX118" fmla="*/ 0 w 504000"/>
              <a:gd name="connsiteY118" fmla="*/ 464625 h 504000"/>
              <a:gd name="connsiteX119" fmla="*/ 0 w 504000"/>
              <a:gd name="connsiteY119" fmla="*/ 133875 h 504000"/>
              <a:gd name="connsiteX120" fmla="*/ 103044 w 504000"/>
              <a:gd name="connsiteY120" fmla="*/ 133875 h 504000"/>
              <a:gd name="connsiteX121" fmla="*/ 120632 w 504000"/>
              <a:gd name="connsiteY121" fmla="*/ 157500 h 504000"/>
              <a:gd name="connsiteX122" fmla="*/ 126000 w 504000"/>
              <a:gd name="connsiteY122" fmla="*/ 157500 h 504000"/>
              <a:gd name="connsiteX123" fmla="*/ 126000 w 504000"/>
              <a:gd name="connsiteY123" fmla="*/ 71140 h 504000"/>
              <a:gd name="connsiteX124" fmla="*/ 120570 w 504000"/>
              <a:gd name="connsiteY124" fmla="*/ 47381 h 504000"/>
              <a:gd name="connsiteX125" fmla="*/ 2223 w 504000"/>
              <a:gd name="connsiteY125" fmla="*/ 47381 h 504000"/>
              <a:gd name="connsiteX126" fmla="*/ 9075 w 504000"/>
              <a:gd name="connsiteY126" fmla="*/ 35557 h 504000"/>
              <a:gd name="connsiteX127" fmla="*/ 66561 w 504000"/>
              <a:gd name="connsiteY127"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504000" h="504000">
                <a:moveTo>
                  <a:pt x="456750" y="456750"/>
                </a:moveTo>
                <a:lnTo>
                  <a:pt x="472500" y="456750"/>
                </a:lnTo>
                <a:lnTo>
                  <a:pt x="472500" y="472500"/>
                </a:lnTo>
                <a:lnTo>
                  <a:pt x="456750" y="472500"/>
                </a:lnTo>
                <a:close/>
                <a:moveTo>
                  <a:pt x="425250" y="456750"/>
                </a:moveTo>
                <a:lnTo>
                  <a:pt x="441000" y="456750"/>
                </a:lnTo>
                <a:lnTo>
                  <a:pt x="441000" y="472500"/>
                </a:lnTo>
                <a:lnTo>
                  <a:pt x="425250" y="472500"/>
                </a:lnTo>
                <a:close/>
                <a:moveTo>
                  <a:pt x="393750" y="456750"/>
                </a:moveTo>
                <a:lnTo>
                  <a:pt x="409500" y="456750"/>
                </a:lnTo>
                <a:lnTo>
                  <a:pt x="409500" y="472500"/>
                </a:lnTo>
                <a:lnTo>
                  <a:pt x="393750" y="472500"/>
                </a:lnTo>
                <a:close/>
                <a:moveTo>
                  <a:pt x="362250" y="456750"/>
                </a:moveTo>
                <a:lnTo>
                  <a:pt x="378000" y="456750"/>
                </a:lnTo>
                <a:lnTo>
                  <a:pt x="378000" y="472500"/>
                </a:lnTo>
                <a:lnTo>
                  <a:pt x="362250" y="472500"/>
                </a:lnTo>
                <a:close/>
                <a:moveTo>
                  <a:pt x="330750" y="456750"/>
                </a:moveTo>
                <a:lnTo>
                  <a:pt x="346500" y="456750"/>
                </a:lnTo>
                <a:lnTo>
                  <a:pt x="346500" y="472500"/>
                </a:lnTo>
                <a:lnTo>
                  <a:pt x="330750" y="472500"/>
                </a:lnTo>
                <a:close/>
                <a:moveTo>
                  <a:pt x="299250" y="456750"/>
                </a:moveTo>
                <a:lnTo>
                  <a:pt x="315000" y="456750"/>
                </a:lnTo>
                <a:lnTo>
                  <a:pt x="315000" y="472500"/>
                </a:lnTo>
                <a:lnTo>
                  <a:pt x="299250" y="472500"/>
                </a:lnTo>
                <a:close/>
                <a:moveTo>
                  <a:pt x="267750" y="456750"/>
                </a:moveTo>
                <a:lnTo>
                  <a:pt x="283500" y="456750"/>
                </a:lnTo>
                <a:lnTo>
                  <a:pt x="283500" y="472500"/>
                </a:lnTo>
                <a:lnTo>
                  <a:pt x="267750" y="472500"/>
                </a:lnTo>
                <a:close/>
                <a:moveTo>
                  <a:pt x="236250" y="456750"/>
                </a:moveTo>
                <a:lnTo>
                  <a:pt x="252000" y="456750"/>
                </a:lnTo>
                <a:lnTo>
                  <a:pt x="252000" y="472500"/>
                </a:lnTo>
                <a:lnTo>
                  <a:pt x="236250" y="472500"/>
                </a:lnTo>
                <a:close/>
                <a:moveTo>
                  <a:pt x="204750" y="456750"/>
                </a:moveTo>
                <a:lnTo>
                  <a:pt x="220500" y="456750"/>
                </a:lnTo>
                <a:lnTo>
                  <a:pt x="220500" y="472500"/>
                </a:lnTo>
                <a:lnTo>
                  <a:pt x="204750" y="472500"/>
                </a:lnTo>
                <a:close/>
                <a:moveTo>
                  <a:pt x="173250" y="456750"/>
                </a:moveTo>
                <a:lnTo>
                  <a:pt x="189000" y="456750"/>
                </a:lnTo>
                <a:lnTo>
                  <a:pt x="189000" y="472500"/>
                </a:lnTo>
                <a:lnTo>
                  <a:pt x="173250" y="472500"/>
                </a:lnTo>
                <a:close/>
                <a:moveTo>
                  <a:pt x="141750" y="456750"/>
                </a:moveTo>
                <a:lnTo>
                  <a:pt x="157500" y="456750"/>
                </a:lnTo>
                <a:lnTo>
                  <a:pt x="157500" y="472500"/>
                </a:lnTo>
                <a:lnTo>
                  <a:pt x="141750" y="472500"/>
                </a:lnTo>
                <a:close/>
                <a:moveTo>
                  <a:pt x="110250" y="456750"/>
                </a:moveTo>
                <a:lnTo>
                  <a:pt x="126000" y="456750"/>
                </a:lnTo>
                <a:lnTo>
                  <a:pt x="126000" y="472500"/>
                </a:lnTo>
                <a:lnTo>
                  <a:pt x="110250" y="472500"/>
                </a:lnTo>
                <a:close/>
                <a:moveTo>
                  <a:pt x="95815" y="315000"/>
                </a:moveTo>
                <a:lnTo>
                  <a:pt x="158154" y="315000"/>
                </a:lnTo>
                <a:lnTo>
                  <a:pt x="158154" y="330750"/>
                </a:lnTo>
                <a:lnTo>
                  <a:pt x="95815" y="330750"/>
                </a:lnTo>
                <a:close/>
                <a:moveTo>
                  <a:pt x="78750" y="299250"/>
                </a:moveTo>
                <a:lnTo>
                  <a:pt x="78750" y="346500"/>
                </a:lnTo>
                <a:lnTo>
                  <a:pt x="173250" y="346500"/>
                </a:lnTo>
                <a:lnTo>
                  <a:pt x="173250" y="299250"/>
                </a:lnTo>
                <a:close/>
                <a:moveTo>
                  <a:pt x="78750" y="220500"/>
                </a:moveTo>
                <a:lnTo>
                  <a:pt x="78750" y="283500"/>
                </a:lnTo>
                <a:lnTo>
                  <a:pt x="189000" y="283500"/>
                </a:lnTo>
                <a:lnTo>
                  <a:pt x="189000" y="362250"/>
                </a:lnTo>
                <a:lnTo>
                  <a:pt x="78750" y="362250"/>
                </a:lnTo>
                <a:lnTo>
                  <a:pt x="78750" y="464625"/>
                </a:lnTo>
                <a:cubicBezTo>
                  <a:pt x="78759" y="473149"/>
                  <a:pt x="75989" y="481443"/>
                  <a:pt x="70859" y="488250"/>
                </a:cubicBezTo>
                <a:lnTo>
                  <a:pt x="464625" y="488250"/>
                </a:lnTo>
                <a:cubicBezTo>
                  <a:pt x="477667" y="488236"/>
                  <a:pt x="488236" y="477667"/>
                  <a:pt x="488250" y="464625"/>
                </a:cubicBezTo>
                <a:lnTo>
                  <a:pt x="488250" y="220500"/>
                </a:lnTo>
                <a:close/>
                <a:moveTo>
                  <a:pt x="15750" y="149625"/>
                </a:moveTo>
                <a:lnTo>
                  <a:pt x="15750" y="464625"/>
                </a:lnTo>
                <a:cubicBezTo>
                  <a:pt x="15750" y="477673"/>
                  <a:pt x="26327" y="488250"/>
                  <a:pt x="39375" y="488250"/>
                </a:cubicBezTo>
                <a:cubicBezTo>
                  <a:pt x="52423" y="488250"/>
                  <a:pt x="63000" y="477673"/>
                  <a:pt x="63000" y="464625"/>
                </a:cubicBezTo>
                <a:lnTo>
                  <a:pt x="63000" y="204750"/>
                </a:lnTo>
                <a:lnTo>
                  <a:pt x="126000" y="204750"/>
                </a:lnTo>
                <a:lnTo>
                  <a:pt x="126000" y="173250"/>
                </a:lnTo>
                <a:lnTo>
                  <a:pt x="112726" y="173250"/>
                </a:lnTo>
                <a:lnTo>
                  <a:pt x="95138" y="149625"/>
                </a:lnTo>
                <a:close/>
                <a:moveTo>
                  <a:pt x="234365" y="15750"/>
                </a:moveTo>
                <a:cubicBezTo>
                  <a:pt x="245807" y="28068"/>
                  <a:pt x="252000" y="47282"/>
                  <a:pt x="252000" y="72394"/>
                </a:cubicBezTo>
                <a:lnTo>
                  <a:pt x="252000" y="110058"/>
                </a:lnTo>
                <a:lnTo>
                  <a:pt x="241326" y="110058"/>
                </a:lnTo>
                <a:lnTo>
                  <a:pt x="303803" y="159534"/>
                </a:lnTo>
                <a:lnTo>
                  <a:pt x="358966" y="110058"/>
                </a:lnTo>
                <a:lnTo>
                  <a:pt x="346500" y="110058"/>
                </a:lnTo>
                <a:lnTo>
                  <a:pt x="346500" y="72382"/>
                </a:lnTo>
                <a:cubicBezTo>
                  <a:pt x="346466" y="41119"/>
                  <a:pt x="321131" y="15784"/>
                  <a:pt x="289868" y="15750"/>
                </a:cubicBezTo>
                <a:close/>
                <a:moveTo>
                  <a:pt x="115203" y="15750"/>
                </a:moveTo>
                <a:cubicBezTo>
                  <a:pt x="131989" y="29236"/>
                  <a:pt x="141753" y="49608"/>
                  <a:pt x="141750" y="71140"/>
                </a:cubicBezTo>
                <a:lnTo>
                  <a:pt x="141750" y="157500"/>
                </a:lnTo>
                <a:lnTo>
                  <a:pt x="142404" y="157500"/>
                </a:lnTo>
                <a:lnTo>
                  <a:pt x="142404" y="173250"/>
                </a:lnTo>
                <a:lnTo>
                  <a:pt x="141750" y="173250"/>
                </a:lnTo>
                <a:lnTo>
                  <a:pt x="141750" y="204750"/>
                </a:lnTo>
                <a:lnTo>
                  <a:pt x="441000" y="204750"/>
                </a:lnTo>
                <a:lnTo>
                  <a:pt x="441000" y="71140"/>
                </a:lnTo>
                <a:cubicBezTo>
                  <a:pt x="440966" y="40565"/>
                  <a:pt x="416189" y="15786"/>
                  <a:pt x="385614" y="15750"/>
                </a:cubicBezTo>
                <a:lnTo>
                  <a:pt x="334816" y="15750"/>
                </a:lnTo>
                <a:cubicBezTo>
                  <a:pt x="352135" y="29443"/>
                  <a:pt x="362240" y="50304"/>
                  <a:pt x="362250" y="72382"/>
                </a:cubicBezTo>
                <a:lnTo>
                  <a:pt x="362250" y="94308"/>
                </a:lnTo>
                <a:lnTo>
                  <a:pt x="400125" y="94308"/>
                </a:lnTo>
                <a:lnTo>
                  <a:pt x="304433" y="180122"/>
                </a:lnTo>
                <a:lnTo>
                  <a:pt x="196075" y="94308"/>
                </a:lnTo>
                <a:lnTo>
                  <a:pt x="236250" y="94308"/>
                </a:lnTo>
                <a:lnTo>
                  <a:pt x="236250" y="72394"/>
                </a:lnTo>
                <a:cubicBezTo>
                  <a:pt x="236250" y="46558"/>
                  <a:pt x="229159" y="15761"/>
                  <a:pt x="195368" y="15761"/>
                </a:cubicBezTo>
                <a:lnTo>
                  <a:pt x="195368" y="15750"/>
                </a:lnTo>
                <a:close/>
                <a:moveTo>
                  <a:pt x="66561" y="15750"/>
                </a:moveTo>
                <a:cubicBezTo>
                  <a:pt x="53013" y="15571"/>
                  <a:pt x="40078" y="21383"/>
                  <a:pt x="31215" y="31631"/>
                </a:cubicBezTo>
                <a:lnTo>
                  <a:pt x="109362" y="31631"/>
                </a:lnTo>
                <a:cubicBezTo>
                  <a:pt x="99034" y="21452"/>
                  <a:pt x="85115" y="15747"/>
                  <a:pt x="70614" y="15750"/>
                </a:cubicBezTo>
                <a:close/>
                <a:moveTo>
                  <a:pt x="66561" y="0"/>
                </a:moveTo>
                <a:lnTo>
                  <a:pt x="385614" y="0"/>
                </a:lnTo>
                <a:cubicBezTo>
                  <a:pt x="424883" y="47"/>
                  <a:pt x="456705" y="31871"/>
                  <a:pt x="456750" y="71140"/>
                </a:cubicBezTo>
                <a:lnTo>
                  <a:pt x="456750" y="204750"/>
                </a:lnTo>
                <a:lnTo>
                  <a:pt x="504000" y="204750"/>
                </a:lnTo>
                <a:lnTo>
                  <a:pt x="504000" y="464625"/>
                </a:lnTo>
                <a:cubicBezTo>
                  <a:pt x="503975" y="486361"/>
                  <a:pt x="486361" y="503975"/>
                  <a:pt x="464625" y="504000"/>
                </a:cubicBezTo>
                <a:lnTo>
                  <a:pt x="43966" y="504000"/>
                </a:lnTo>
                <a:lnTo>
                  <a:pt x="43966" y="503735"/>
                </a:lnTo>
                <a:cubicBezTo>
                  <a:pt x="42442" y="503913"/>
                  <a:pt x="40909" y="504001"/>
                  <a:pt x="39375" y="504000"/>
                </a:cubicBezTo>
                <a:cubicBezTo>
                  <a:pt x="17639" y="503975"/>
                  <a:pt x="26" y="486361"/>
                  <a:pt x="0" y="464625"/>
                </a:cubicBezTo>
                <a:lnTo>
                  <a:pt x="0" y="133875"/>
                </a:lnTo>
                <a:lnTo>
                  <a:pt x="103044" y="133875"/>
                </a:lnTo>
                <a:lnTo>
                  <a:pt x="120632" y="157500"/>
                </a:lnTo>
                <a:lnTo>
                  <a:pt x="126000" y="157500"/>
                </a:lnTo>
                <a:lnTo>
                  <a:pt x="126000" y="71140"/>
                </a:lnTo>
                <a:cubicBezTo>
                  <a:pt x="125991" y="62914"/>
                  <a:pt x="124135" y="54794"/>
                  <a:pt x="120570" y="47381"/>
                </a:cubicBezTo>
                <a:lnTo>
                  <a:pt x="2223" y="47381"/>
                </a:lnTo>
                <a:lnTo>
                  <a:pt x="9075" y="35557"/>
                </a:lnTo>
                <a:cubicBezTo>
                  <a:pt x="20027" y="13839"/>
                  <a:pt x="42238" y="101"/>
                  <a:pt x="66561" y="0"/>
                </a:cubicBezTo>
                <a:close/>
              </a:path>
            </a:pathLst>
          </a:custGeom>
          <a:solidFill>
            <a:schemeClr val="accent1"/>
          </a:solidFill>
          <a:ln w="7739" cap="flat">
            <a:noFill/>
            <a:prstDash val="solid"/>
            <a:miter/>
          </a:ln>
        </p:spPr>
        <p:txBody>
          <a:bodyPr rtlCol="0" anchor="ctr"/>
          <a:lstStyle/>
          <a:p>
            <a:pPr defTabSz="457200"/>
            <a:endParaRPr lang="zh-CN" altLang="en-US" sz="1800">
              <a:solidFill>
                <a:srgbClr val="222222"/>
              </a:solidFill>
              <a:latin typeface="微软雅黑" panose="020B0503020204020204" charset="-122"/>
              <a:ea typeface="微软雅黑" panose="020B0503020204020204" charset="-122"/>
            </a:endParaRPr>
          </a:p>
        </p:txBody>
      </p:sp>
      <p:sp>
        <p:nvSpPr>
          <p:cNvPr id="4" name="任意形状 40"/>
          <p:cNvSpPr/>
          <p:nvPr>
            <p:custDataLst>
              <p:tags r:id="rId13"/>
            </p:custDataLst>
          </p:nvPr>
        </p:nvSpPr>
        <p:spPr>
          <a:xfrm>
            <a:off x="7311579" y="5403654"/>
            <a:ext cx="501353" cy="501353"/>
          </a:xfrm>
          <a:custGeom>
            <a:avLst/>
            <a:gdLst>
              <a:gd name="connsiteX0" fmla="*/ 409947 w 504000"/>
              <a:gd name="connsiteY0" fmla="*/ 472538 h 504038"/>
              <a:gd name="connsiteX1" fmla="*/ 409907 w 504000"/>
              <a:gd name="connsiteY1" fmla="*/ 488288 h 504038"/>
              <a:gd name="connsiteX2" fmla="*/ 441407 w 504000"/>
              <a:gd name="connsiteY2" fmla="*/ 488288 h 504038"/>
              <a:gd name="connsiteX3" fmla="*/ 441447 w 504000"/>
              <a:gd name="connsiteY3" fmla="*/ 472538 h 504038"/>
              <a:gd name="connsiteX4" fmla="*/ 63446 w 504000"/>
              <a:gd name="connsiteY4" fmla="*/ 472538 h 504038"/>
              <a:gd name="connsiteX5" fmla="*/ 63404 w 504000"/>
              <a:gd name="connsiteY5" fmla="*/ 488288 h 504038"/>
              <a:gd name="connsiteX6" fmla="*/ 94904 w 504000"/>
              <a:gd name="connsiteY6" fmla="*/ 488288 h 504038"/>
              <a:gd name="connsiteX7" fmla="*/ 94946 w 504000"/>
              <a:gd name="connsiteY7" fmla="*/ 472538 h 504038"/>
              <a:gd name="connsiteX8" fmla="*/ 362981 w 504000"/>
              <a:gd name="connsiteY8" fmla="*/ 378000 h 504038"/>
              <a:gd name="connsiteX9" fmla="*/ 362250 w 504000"/>
              <a:gd name="connsiteY9" fmla="*/ 456788 h 504038"/>
              <a:gd name="connsiteX10" fmla="*/ 488250 w 504000"/>
              <a:gd name="connsiteY10" fmla="*/ 456788 h 504038"/>
              <a:gd name="connsiteX11" fmla="*/ 488250 w 504000"/>
              <a:gd name="connsiteY11" fmla="*/ 378000 h 504038"/>
              <a:gd name="connsiteX12" fmla="*/ 16481 w 504000"/>
              <a:gd name="connsiteY12" fmla="*/ 378000 h 504038"/>
              <a:gd name="connsiteX13" fmla="*/ 15750 w 504000"/>
              <a:gd name="connsiteY13" fmla="*/ 456788 h 504038"/>
              <a:gd name="connsiteX14" fmla="*/ 141750 w 504000"/>
              <a:gd name="connsiteY14" fmla="*/ 456788 h 504038"/>
              <a:gd name="connsiteX15" fmla="*/ 141750 w 504000"/>
              <a:gd name="connsiteY15" fmla="*/ 378000 h 504038"/>
              <a:gd name="connsiteX16" fmla="*/ 362250 w 504000"/>
              <a:gd name="connsiteY16" fmla="*/ 362250 h 504038"/>
              <a:gd name="connsiteX17" fmla="*/ 488250 w 504000"/>
              <a:gd name="connsiteY17" fmla="*/ 362250 h 504038"/>
              <a:gd name="connsiteX18" fmla="*/ 504000 w 504000"/>
              <a:gd name="connsiteY18" fmla="*/ 378000 h 504038"/>
              <a:gd name="connsiteX19" fmla="*/ 504000 w 504000"/>
              <a:gd name="connsiteY19" fmla="*/ 456788 h 504038"/>
              <a:gd name="connsiteX20" fmla="*/ 488250 w 504000"/>
              <a:gd name="connsiteY20" fmla="*/ 472538 h 504038"/>
              <a:gd name="connsiteX21" fmla="*/ 457197 w 504000"/>
              <a:gd name="connsiteY21" fmla="*/ 472538 h 504038"/>
              <a:gd name="connsiteX22" fmla="*/ 457157 w 504000"/>
              <a:gd name="connsiteY22" fmla="*/ 488288 h 504038"/>
              <a:gd name="connsiteX23" fmla="*/ 472431 w 504000"/>
              <a:gd name="connsiteY23" fmla="*/ 488288 h 504038"/>
              <a:gd name="connsiteX24" fmla="*/ 472431 w 504000"/>
              <a:gd name="connsiteY24" fmla="*/ 504038 h 504038"/>
              <a:gd name="connsiteX25" fmla="*/ 377931 w 504000"/>
              <a:gd name="connsiteY25" fmla="*/ 504038 h 504038"/>
              <a:gd name="connsiteX26" fmla="*/ 377931 w 504000"/>
              <a:gd name="connsiteY26" fmla="*/ 488288 h 504038"/>
              <a:gd name="connsiteX27" fmla="*/ 394157 w 504000"/>
              <a:gd name="connsiteY27" fmla="*/ 488288 h 504038"/>
              <a:gd name="connsiteX28" fmla="*/ 394197 w 504000"/>
              <a:gd name="connsiteY28" fmla="*/ 472538 h 504038"/>
              <a:gd name="connsiteX29" fmla="*/ 362250 w 504000"/>
              <a:gd name="connsiteY29" fmla="*/ 472538 h 504038"/>
              <a:gd name="connsiteX30" fmla="*/ 346500 w 504000"/>
              <a:gd name="connsiteY30" fmla="*/ 456788 h 504038"/>
              <a:gd name="connsiteX31" fmla="*/ 346500 w 504000"/>
              <a:gd name="connsiteY31" fmla="*/ 378000 h 504038"/>
              <a:gd name="connsiteX32" fmla="*/ 362250 w 504000"/>
              <a:gd name="connsiteY32" fmla="*/ 362250 h 504038"/>
              <a:gd name="connsiteX33" fmla="*/ 15750 w 504000"/>
              <a:gd name="connsiteY33" fmla="*/ 362250 h 504038"/>
              <a:gd name="connsiteX34" fmla="*/ 141750 w 504000"/>
              <a:gd name="connsiteY34" fmla="*/ 362250 h 504038"/>
              <a:gd name="connsiteX35" fmla="*/ 157500 w 504000"/>
              <a:gd name="connsiteY35" fmla="*/ 378000 h 504038"/>
              <a:gd name="connsiteX36" fmla="*/ 157500 w 504000"/>
              <a:gd name="connsiteY36" fmla="*/ 456788 h 504038"/>
              <a:gd name="connsiteX37" fmla="*/ 141750 w 504000"/>
              <a:gd name="connsiteY37" fmla="*/ 472538 h 504038"/>
              <a:gd name="connsiteX38" fmla="*/ 110696 w 504000"/>
              <a:gd name="connsiteY38" fmla="*/ 472538 h 504038"/>
              <a:gd name="connsiteX39" fmla="*/ 110654 w 504000"/>
              <a:gd name="connsiteY39" fmla="*/ 488288 h 504038"/>
              <a:gd name="connsiteX40" fmla="*/ 125935 w 504000"/>
              <a:gd name="connsiteY40" fmla="*/ 488288 h 504038"/>
              <a:gd name="connsiteX41" fmla="*/ 125935 w 504000"/>
              <a:gd name="connsiteY41" fmla="*/ 504038 h 504038"/>
              <a:gd name="connsiteX42" fmla="*/ 31435 w 504000"/>
              <a:gd name="connsiteY42" fmla="*/ 504038 h 504038"/>
              <a:gd name="connsiteX43" fmla="*/ 31435 w 504000"/>
              <a:gd name="connsiteY43" fmla="*/ 488288 h 504038"/>
              <a:gd name="connsiteX44" fmla="*/ 47654 w 504000"/>
              <a:gd name="connsiteY44" fmla="*/ 488288 h 504038"/>
              <a:gd name="connsiteX45" fmla="*/ 47696 w 504000"/>
              <a:gd name="connsiteY45" fmla="*/ 472538 h 504038"/>
              <a:gd name="connsiteX46" fmla="*/ 15750 w 504000"/>
              <a:gd name="connsiteY46" fmla="*/ 472538 h 504038"/>
              <a:gd name="connsiteX47" fmla="*/ 0 w 504000"/>
              <a:gd name="connsiteY47" fmla="*/ 456788 h 504038"/>
              <a:gd name="connsiteX48" fmla="*/ 0 w 504000"/>
              <a:gd name="connsiteY48" fmla="*/ 378000 h 504038"/>
              <a:gd name="connsiteX49" fmla="*/ 15750 w 504000"/>
              <a:gd name="connsiteY49" fmla="*/ 362250 h 504038"/>
              <a:gd name="connsiteX50" fmla="*/ 354383 w 504000"/>
              <a:gd name="connsiteY50" fmla="*/ 307221 h 504038"/>
              <a:gd name="connsiteX51" fmla="*/ 370133 w 504000"/>
              <a:gd name="connsiteY51" fmla="*/ 307221 h 504038"/>
              <a:gd name="connsiteX52" fmla="*/ 370133 w 504000"/>
              <a:gd name="connsiteY52" fmla="*/ 322971 h 504038"/>
              <a:gd name="connsiteX53" fmla="*/ 354383 w 504000"/>
              <a:gd name="connsiteY53" fmla="*/ 322971 h 504038"/>
              <a:gd name="connsiteX54" fmla="*/ 322883 w 504000"/>
              <a:gd name="connsiteY54" fmla="*/ 307221 h 504038"/>
              <a:gd name="connsiteX55" fmla="*/ 338633 w 504000"/>
              <a:gd name="connsiteY55" fmla="*/ 307221 h 504038"/>
              <a:gd name="connsiteX56" fmla="*/ 338633 w 504000"/>
              <a:gd name="connsiteY56" fmla="*/ 322971 h 504038"/>
              <a:gd name="connsiteX57" fmla="*/ 322883 w 504000"/>
              <a:gd name="connsiteY57" fmla="*/ 322971 h 504038"/>
              <a:gd name="connsiteX58" fmla="*/ 291375 w 504000"/>
              <a:gd name="connsiteY58" fmla="*/ 307221 h 504038"/>
              <a:gd name="connsiteX59" fmla="*/ 307125 w 504000"/>
              <a:gd name="connsiteY59" fmla="*/ 307221 h 504038"/>
              <a:gd name="connsiteX60" fmla="*/ 307125 w 504000"/>
              <a:gd name="connsiteY60" fmla="*/ 322971 h 504038"/>
              <a:gd name="connsiteX61" fmla="*/ 291375 w 504000"/>
              <a:gd name="connsiteY61" fmla="*/ 322971 h 504038"/>
              <a:gd name="connsiteX62" fmla="*/ 259875 w 504000"/>
              <a:gd name="connsiteY62" fmla="*/ 307221 h 504038"/>
              <a:gd name="connsiteX63" fmla="*/ 275625 w 504000"/>
              <a:gd name="connsiteY63" fmla="*/ 307221 h 504038"/>
              <a:gd name="connsiteX64" fmla="*/ 275625 w 504000"/>
              <a:gd name="connsiteY64" fmla="*/ 322971 h 504038"/>
              <a:gd name="connsiteX65" fmla="*/ 259875 w 504000"/>
              <a:gd name="connsiteY65" fmla="*/ 322971 h 504038"/>
              <a:gd name="connsiteX66" fmla="*/ 228379 w 504000"/>
              <a:gd name="connsiteY66" fmla="*/ 307221 h 504038"/>
              <a:gd name="connsiteX67" fmla="*/ 244129 w 504000"/>
              <a:gd name="connsiteY67" fmla="*/ 307221 h 504038"/>
              <a:gd name="connsiteX68" fmla="*/ 244129 w 504000"/>
              <a:gd name="connsiteY68" fmla="*/ 322971 h 504038"/>
              <a:gd name="connsiteX69" fmla="*/ 228379 w 504000"/>
              <a:gd name="connsiteY69" fmla="*/ 322971 h 504038"/>
              <a:gd name="connsiteX70" fmla="*/ 196879 w 504000"/>
              <a:gd name="connsiteY70" fmla="*/ 307221 h 504038"/>
              <a:gd name="connsiteX71" fmla="*/ 212629 w 504000"/>
              <a:gd name="connsiteY71" fmla="*/ 307221 h 504038"/>
              <a:gd name="connsiteX72" fmla="*/ 212629 w 504000"/>
              <a:gd name="connsiteY72" fmla="*/ 322971 h 504038"/>
              <a:gd name="connsiteX73" fmla="*/ 196879 w 504000"/>
              <a:gd name="connsiteY73" fmla="*/ 322971 h 504038"/>
              <a:gd name="connsiteX74" fmla="*/ 165379 w 504000"/>
              <a:gd name="connsiteY74" fmla="*/ 307221 h 504038"/>
              <a:gd name="connsiteX75" fmla="*/ 181129 w 504000"/>
              <a:gd name="connsiteY75" fmla="*/ 307221 h 504038"/>
              <a:gd name="connsiteX76" fmla="*/ 181129 w 504000"/>
              <a:gd name="connsiteY76" fmla="*/ 322971 h 504038"/>
              <a:gd name="connsiteX77" fmla="*/ 165379 w 504000"/>
              <a:gd name="connsiteY77" fmla="*/ 322971 h 504038"/>
              <a:gd name="connsiteX78" fmla="*/ 133879 w 504000"/>
              <a:gd name="connsiteY78" fmla="*/ 307221 h 504038"/>
              <a:gd name="connsiteX79" fmla="*/ 149629 w 504000"/>
              <a:gd name="connsiteY79" fmla="*/ 307221 h 504038"/>
              <a:gd name="connsiteX80" fmla="*/ 149629 w 504000"/>
              <a:gd name="connsiteY80" fmla="*/ 322971 h 504038"/>
              <a:gd name="connsiteX81" fmla="*/ 133879 w 504000"/>
              <a:gd name="connsiteY81" fmla="*/ 322971 h 504038"/>
              <a:gd name="connsiteX82" fmla="*/ 409646 w 504000"/>
              <a:gd name="connsiteY82" fmla="*/ 299357 h 504038"/>
              <a:gd name="connsiteX83" fmla="*/ 409646 w 504000"/>
              <a:gd name="connsiteY83" fmla="*/ 330857 h 504038"/>
              <a:gd name="connsiteX84" fmla="*/ 441146 w 504000"/>
              <a:gd name="connsiteY84" fmla="*/ 330857 h 504038"/>
              <a:gd name="connsiteX85" fmla="*/ 441146 w 504000"/>
              <a:gd name="connsiteY85" fmla="*/ 299357 h 504038"/>
              <a:gd name="connsiteX86" fmla="*/ 62938 w 504000"/>
              <a:gd name="connsiteY86" fmla="*/ 299357 h 504038"/>
              <a:gd name="connsiteX87" fmla="*/ 62938 w 504000"/>
              <a:gd name="connsiteY87" fmla="*/ 330857 h 504038"/>
              <a:gd name="connsiteX88" fmla="*/ 94438 w 504000"/>
              <a:gd name="connsiteY88" fmla="*/ 330857 h 504038"/>
              <a:gd name="connsiteX89" fmla="*/ 94438 w 504000"/>
              <a:gd name="connsiteY89" fmla="*/ 299357 h 504038"/>
              <a:gd name="connsiteX90" fmla="*/ 393896 w 504000"/>
              <a:gd name="connsiteY90" fmla="*/ 283607 h 504038"/>
              <a:gd name="connsiteX91" fmla="*/ 456896 w 504000"/>
              <a:gd name="connsiteY91" fmla="*/ 283607 h 504038"/>
              <a:gd name="connsiteX92" fmla="*/ 456896 w 504000"/>
              <a:gd name="connsiteY92" fmla="*/ 346607 h 504038"/>
              <a:gd name="connsiteX93" fmla="*/ 393896 w 504000"/>
              <a:gd name="connsiteY93" fmla="*/ 346607 h 504038"/>
              <a:gd name="connsiteX94" fmla="*/ 47188 w 504000"/>
              <a:gd name="connsiteY94" fmla="*/ 283607 h 504038"/>
              <a:gd name="connsiteX95" fmla="*/ 110188 w 504000"/>
              <a:gd name="connsiteY95" fmla="*/ 283607 h 504038"/>
              <a:gd name="connsiteX96" fmla="*/ 110188 w 504000"/>
              <a:gd name="connsiteY96" fmla="*/ 346607 h 504038"/>
              <a:gd name="connsiteX97" fmla="*/ 47188 w 504000"/>
              <a:gd name="connsiteY97" fmla="*/ 346607 h 504038"/>
              <a:gd name="connsiteX98" fmla="*/ 417483 w 504000"/>
              <a:gd name="connsiteY98" fmla="*/ 259909 h 504038"/>
              <a:gd name="connsiteX99" fmla="*/ 433233 w 504000"/>
              <a:gd name="connsiteY99" fmla="*/ 259909 h 504038"/>
              <a:gd name="connsiteX100" fmla="*/ 433233 w 504000"/>
              <a:gd name="connsiteY100" fmla="*/ 275640 h 504038"/>
              <a:gd name="connsiteX101" fmla="*/ 417483 w 504000"/>
              <a:gd name="connsiteY101" fmla="*/ 275640 h 504038"/>
              <a:gd name="connsiteX102" fmla="*/ 70771 w 504000"/>
              <a:gd name="connsiteY102" fmla="*/ 259909 h 504038"/>
              <a:gd name="connsiteX103" fmla="*/ 86521 w 504000"/>
              <a:gd name="connsiteY103" fmla="*/ 259909 h 504038"/>
              <a:gd name="connsiteX104" fmla="*/ 86521 w 504000"/>
              <a:gd name="connsiteY104" fmla="*/ 275640 h 504038"/>
              <a:gd name="connsiteX105" fmla="*/ 70771 w 504000"/>
              <a:gd name="connsiteY105" fmla="*/ 275640 h 504038"/>
              <a:gd name="connsiteX106" fmla="*/ 417483 w 504000"/>
              <a:gd name="connsiteY106" fmla="*/ 228409 h 504038"/>
              <a:gd name="connsiteX107" fmla="*/ 433233 w 504000"/>
              <a:gd name="connsiteY107" fmla="*/ 228409 h 504038"/>
              <a:gd name="connsiteX108" fmla="*/ 433233 w 504000"/>
              <a:gd name="connsiteY108" fmla="*/ 244159 h 504038"/>
              <a:gd name="connsiteX109" fmla="*/ 417483 w 504000"/>
              <a:gd name="connsiteY109" fmla="*/ 244159 h 504038"/>
              <a:gd name="connsiteX110" fmla="*/ 70771 w 504000"/>
              <a:gd name="connsiteY110" fmla="*/ 228409 h 504038"/>
              <a:gd name="connsiteX111" fmla="*/ 86521 w 504000"/>
              <a:gd name="connsiteY111" fmla="*/ 228409 h 504038"/>
              <a:gd name="connsiteX112" fmla="*/ 86521 w 504000"/>
              <a:gd name="connsiteY112" fmla="*/ 244159 h 504038"/>
              <a:gd name="connsiteX113" fmla="*/ 70771 w 504000"/>
              <a:gd name="connsiteY113" fmla="*/ 244159 h 504038"/>
              <a:gd name="connsiteX114" fmla="*/ 354383 w 504000"/>
              <a:gd name="connsiteY114" fmla="*/ 181144 h 504038"/>
              <a:gd name="connsiteX115" fmla="*/ 370133 w 504000"/>
              <a:gd name="connsiteY115" fmla="*/ 181144 h 504038"/>
              <a:gd name="connsiteX116" fmla="*/ 370133 w 504000"/>
              <a:gd name="connsiteY116" fmla="*/ 196894 h 504038"/>
              <a:gd name="connsiteX117" fmla="*/ 354383 w 504000"/>
              <a:gd name="connsiteY117" fmla="*/ 196894 h 504038"/>
              <a:gd name="connsiteX118" fmla="*/ 322883 w 504000"/>
              <a:gd name="connsiteY118" fmla="*/ 181144 h 504038"/>
              <a:gd name="connsiteX119" fmla="*/ 338633 w 504000"/>
              <a:gd name="connsiteY119" fmla="*/ 181144 h 504038"/>
              <a:gd name="connsiteX120" fmla="*/ 338633 w 504000"/>
              <a:gd name="connsiteY120" fmla="*/ 196894 h 504038"/>
              <a:gd name="connsiteX121" fmla="*/ 322883 w 504000"/>
              <a:gd name="connsiteY121" fmla="*/ 196894 h 504038"/>
              <a:gd name="connsiteX122" fmla="*/ 291375 w 504000"/>
              <a:gd name="connsiteY122" fmla="*/ 181144 h 504038"/>
              <a:gd name="connsiteX123" fmla="*/ 307125 w 504000"/>
              <a:gd name="connsiteY123" fmla="*/ 181144 h 504038"/>
              <a:gd name="connsiteX124" fmla="*/ 307125 w 504000"/>
              <a:gd name="connsiteY124" fmla="*/ 196894 h 504038"/>
              <a:gd name="connsiteX125" fmla="*/ 291375 w 504000"/>
              <a:gd name="connsiteY125" fmla="*/ 196894 h 504038"/>
              <a:gd name="connsiteX126" fmla="*/ 259875 w 504000"/>
              <a:gd name="connsiteY126" fmla="*/ 181144 h 504038"/>
              <a:gd name="connsiteX127" fmla="*/ 275625 w 504000"/>
              <a:gd name="connsiteY127" fmla="*/ 181144 h 504038"/>
              <a:gd name="connsiteX128" fmla="*/ 275625 w 504000"/>
              <a:gd name="connsiteY128" fmla="*/ 196894 h 504038"/>
              <a:gd name="connsiteX129" fmla="*/ 259875 w 504000"/>
              <a:gd name="connsiteY129" fmla="*/ 196894 h 504038"/>
              <a:gd name="connsiteX130" fmla="*/ 228379 w 504000"/>
              <a:gd name="connsiteY130" fmla="*/ 181144 h 504038"/>
              <a:gd name="connsiteX131" fmla="*/ 244129 w 504000"/>
              <a:gd name="connsiteY131" fmla="*/ 181144 h 504038"/>
              <a:gd name="connsiteX132" fmla="*/ 244129 w 504000"/>
              <a:gd name="connsiteY132" fmla="*/ 196894 h 504038"/>
              <a:gd name="connsiteX133" fmla="*/ 228379 w 504000"/>
              <a:gd name="connsiteY133" fmla="*/ 196894 h 504038"/>
              <a:gd name="connsiteX134" fmla="*/ 196879 w 504000"/>
              <a:gd name="connsiteY134" fmla="*/ 181144 h 504038"/>
              <a:gd name="connsiteX135" fmla="*/ 212629 w 504000"/>
              <a:gd name="connsiteY135" fmla="*/ 181144 h 504038"/>
              <a:gd name="connsiteX136" fmla="*/ 212629 w 504000"/>
              <a:gd name="connsiteY136" fmla="*/ 196894 h 504038"/>
              <a:gd name="connsiteX137" fmla="*/ 196879 w 504000"/>
              <a:gd name="connsiteY137" fmla="*/ 196894 h 504038"/>
              <a:gd name="connsiteX138" fmla="*/ 165379 w 504000"/>
              <a:gd name="connsiteY138" fmla="*/ 181144 h 504038"/>
              <a:gd name="connsiteX139" fmla="*/ 181129 w 504000"/>
              <a:gd name="connsiteY139" fmla="*/ 181144 h 504038"/>
              <a:gd name="connsiteX140" fmla="*/ 181129 w 504000"/>
              <a:gd name="connsiteY140" fmla="*/ 196894 h 504038"/>
              <a:gd name="connsiteX141" fmla="*/ 165379 w 504000"/>
              <a:gd name="connsiteY141" fmla="*/ 196894 h 504038"/>
              <a:gd name="connsiteX142" fmla="*/ 133879 w 504000"/>
              <a:gd name="connsiteY142" fmla="*/ 181144 h 504038"/>
              <a:gd name="connsiteX143" fmla="*/ 149629 w 504000"/>
              <a:gd name="connsiteY143" fmla="*/ 181144 h 504038"/>
              <a:gd name="connsiteX144" fmla="*/ 149629 w 504000"/>
              <a:gd name="connsiteY144" fmla="*/ 196894 h 504038"/>
              <a:gd name="connsiteX145" fmla="*/ 133879 w 504000"/>
              <a:gd name="connsiteY145" fmla="*/ 196894 h 504038"/>
              <a:gd name="connsiteX146" fmla="*/ 409646 w 504000"/>
              <a:gd name="connsiteY146" fmla="*/ 173285 h 504038"/>
              <a:gd name="connsiteX147" fmla="*/ 409646 w 504000"/>
              <a:gd name="connsiteY147" fmla="*/ 204785 h 504038"/>
              <a:gd name="connsiteX148" fmla="*/ 441146 w 504000"/>
              <a:gd name="connsiteY148" fmla="*/ 204785 h 504038"/>
              <a:gd name="connsiteX149" fmla="*/ 441146 w 504000"/>
              <a:gd name="connsiteY149" fmla="*/ 173285 h 504038"/>
              <a:gd name="connsiteX150" fmla="*/ 62938 w 504000"/>
              <a:gd name="connsiteY150" fmla="*/ 173285 h 504038"/>
              <a:gd name="connsiteX151" fmla="*/ 62938 w 504000"/>
              <a:gd name="connsiteY151" fmla="*/ 204785 h 504038"/>
              <a:gd name="connsiteX152" fmla="*/ 94438 w 504000"/>
              <a:gd name="connsiteY152" fmla="*/ 204785 h 504038"/>
              <a:gd name="connsiteX153" fmla="*/ 94438 w 504000"/>
              <a:gd name="connsiteY153" fmla="*/ 173285 h 504038"/>
              <a:gd name="connsiteX154" fmla="*/ 393896 w 504000"/>
              <a:gd name="connsiteY154" fmla="*/ 157535 h 504038"/>
              <a:gd name="connsiteX155" fmla="*/ 456896 w 504000"/>
              <a:gd name="connsiteY155" fmla="*/ 157535 h 504038"/>
              <a:gd name="connsiteX156" fmla="*/ 456896 w 504000"/>
              <a:gd name="connsiteY156" fmla="*/ 220535 h 504038"/>
              <a:gd name="connsiteX157" fmla="*/ 393896 w 504000"/>
              <a:gd name="connsiteY157" fmla="*/ 220535 h 504038"/>
              <a:gd name="connsiteX158" fmla="*/ 47188 w 504000"/>
              <a:gd name="connsiteY158" fmla="*/ 157535 h 504038"/>
              <a:gd name="connsiteX159" fmla="*/ 110188 w 504000"/>
              <a:gd name="connsiteY159" fmla="*/ 157535 h 504038"/>
              <a:gd name="connsiteX160" fmla="*/ 110188 w 504000"/>
              <a:gd name="connsiteY160" fmla="*/ 220535 h 504038"/>
              <a:gd name="connsiteX161" fmla="*/ 47188 w 504000"/>
              <a:gd name="connsiteY161" fmla="*/ 220535 h 504038"/>
              <a:gd name="connsiteX162" fmla="*/ 409947 w 504000"/>
              <a:gd name="connsiteY162" fmla="*/ 110288 h 504038"/>
              <a:gd name="connsiteX163" fmla="*/ 409907 w 504000"/>
              <a:gd name="connsiteY163" fmla="*/ 126038 h 504038"/>
              <a:gd name="connsiteX164" fmla="*/ 441407 w 504000"/>
              <a:gd name="connsiteY164" fmla="*/ 126038 h 504038"/>
              <a:gd name="connsiteX165" fmla="*/ 441447 w 504000"/>
              <a:gd name="connsiteY165" fmla="*/ 110288 h 504038"/>
              <a:gd name="connsiteX166" fmla="*/ 63446 w 504000"/>
              <a:gd name="connsiteY166" fmla="*/ 110288 h 504038"/>
              <a:gd name="connsiteX167" fmla="*/ 63404 w 504000"/>
              <a:gd name="connsiteY167" fmla="*/ 126038 h 504038"/>
              <a:gd name="connsiteX168" fmla="*/ 94904 w 504000"/>
              <a:gd name="connsiteY168" fmla="*/ 126038 h 504038"/>
              <a:gd name="connsiteX169" fmla="*/ 94946 w 504000"/>
              <a:gd name="connsiteY169" fmla="*/ 110288 h 504038"/>
              <a:gd name="connsiteX170" fmla="*/ 362981 w 504000"/>
              <a:gd name="connsiteY170" fmla="*/ 15750 h 504038"/>
              <a:gd name="connsiteX171" fmla="*/ 362250 w 504000"/>
              <a:gd name="connsiteY171" fmla="*/ 94538 h 504038"/>
              <a:gd name="connsiteX172" fmla="*/ 488250 w 504000"/>
              <a:gd name="connsiteY172" fmla="*/ 94538 h 504038"/>
              <a:gd name="connsiteX173" fmla="*/ 488250 w 504000"/>
              <a:gd name="connsiteY173" fmla="*/ 15750 h 504038"/>
              <a:gd name="connsiteX174" fmla="*/ 16481 w 504000"/>
              <a:gd name="connsiteY174" fmla="*/ 15750 h 504038"/>
              <a:gd name="connsiteX175" fmla="*/ 15750 w 504000"/>
              <a:gd name="connsiteY175" fmla="*/ 94538 h 504038"/>
              <a:gd name="connsiteX176" fmla="*/ 141750 w 504000"/>
              <a:gd name="connsiteY176" fmla="*/ 94538 h 504038"/>
              <a:gd name="connsiteX177" fmla="*/ 141750 w 504000"/>
              <a:gd name="connsiteY177" fmla="*/ 15750 h 504038"/>
              <a:gd name="connsiteX178" fmla="*/ 362250 w 504000"/>
              <a:gd name="connsiteY178" fmla="*/ 0 h 504038"/>
              <a:gd name="connsiteX179" fmla="*/ 488250 w 504000"/>
              <a:gd name="connsiteY179" fmla="*/ 0 h 504038"/>
              <a:gd name="connsiteX180" fmla="*/ 504000 w 504000"/>
              <a:gd name="connsiteY180" fmla="*/ 15750 h 504038"/>
              <a:gd name="connsiteX181" fmla="*/ 504000 w 504000"/>
              <a:gd name="connsiteY181" fmla="*/ 94538 h 504038"/>
              <a:gd name="connsiteX182" fmla="*/ 488250 w 504000"/>
              <a:gd name="connsiteY182" fmla="*/ 110288 h 504038"/>
              <a:gd name="connsiteX183" fmla="*/ 457197 w 504000"/>
              <a:gd name="connsiteY183" fmla="*/ 110288 h 504038"/>
              <a:gd name="connsiteX184" fmla="*/ 457157 w 504000"/>
              <a:gd name="connsiteY184" fmla="*/ 126038 h 504038"/>
              <a:gd name="connsiteX185" fmla="*/ 472431 w 504000"/>
              <a:gd name="connsiteY185" fmla="*/ 126038 h 504038"/>
              <a:gd name="connsiteX186" fmla="*/ 472431 w 504000"/>
              <a:gd name="connsiteY186" fmla="*/ 141788 h 504038"/>
              <a:gd name="connsiteX187" fmla="*/ 377931 w 504000"/>
              <a:gd name="connsiteY187" fmla="*/ 141788 h 504038"/>
              <a:gd name="connsiteX188" fmla="*/ 377931 w 504000"/>
              <a:gd name="connsiteY188" fmla="*/ 126038 h 504038"/>
              <a:gd name="connsiteX189" fmla="*/ 394157 w 504000"/>
              <a:gd name="connsiteY189" fmla="*/ 126038 h 504038"/>
              <a:gd name="connsiteX190" fmla="*/ 394197 w 504000"/>
              <a:gd name="connsiteY190" fmla="*/ 110288 h 504038"/>
              <a:gd name="connsiteX191" fmla="*/ 362250 w 504000"/>
              <a:gd name="connsiteY191" fmla="*/ 110288 h 504038"/>
              <a:gd name="connsiteX192" fmla="*/ 346500 w 504000"/>
              <a:gd name="connsiteY192" fmla="*/ 94538 h 504038"/>
              <a:gd name="connsiteX193" fmla="*/ 346500 w 504000"/>
              <a:gd name="connsiteY193" fmla="*/ 15750 h 504038"/>
              <a:gd name="connsiteX194" fmla="*/ 362250 w 504000"/>
              <a:gd name="connsiteY194" fmla="*/ 0 h 504038"/>
              <a:gd name="connsiteX195" fmla="*/ 15750 w 504000"/>
              <a:gd name="connsiteY195" fmla="*/ 0 h 504038"/>
              <a:gd name="connsiteX196" fmla="*/ 141750 w 504000"/>
              <a:gd name="connsiteY196" fmla="*/ 0 h 504038"/>
              <a:gd name="connsiteX197" fmla="*/ 157500 w 504000"/>
              <a:gd name="connsiteY197" fmla="*/ 15750 h 504038"/>
              <a:gd name="connsiteX198" fmla="*/ 157500 w 504000"/>
              <a:gd name="connsiteY198" fmla="*/ 94538 h 504038"/>
              <a:gd name="connsiteX199" fmla="*/ 141750 w 504000"/>
              <a:gd name="connsiteY199" fmla="*/ 110288 h 504038"/>
              <a:gd name="connsiteX200" fmla="*/ 110696 w 504000"/>
              <a:gd name="connsiteY200" fmla="*/ 110288 h 504038"/>
              <a:gd name="connsiteX201" fmla="*/ 110654 w 504000"/>
              <a:gd name="connsiteY201" fmla="*/ 126038 h 504038"/>
              <a:gd name="connsiteX202" fmla="*/ 125935 w 504000"/>
              <a:gd name="connsiteY202" fmla="*/ 126038 h 504038"/>
              <a:gd name="connsiteX203" fmla="*/ 125935 w 504000"/>
              <a:gd name="connsiteY203" fmla="*/ 141788 h 504038"/>
              <a:gd name="connsiteX204" fmla="*/ 31435 w 504000"/>
              <a:gd name="connsiteY204" fmla="*/ 141788 h 504038"/>
              <a:gd name="connsiteX205" fmla="*/ 31435 w 504000"/>
              <a:gd name="connsiteY205" fmla="*/ 126038 h 504038"/>
              <a:gd name="connsiteX206" fmla="*/ 47654 w 504000"/>
              <a:gd name="connsiteY206" fmla="*/ 126038 h 504038"/>
              <a:gd name="connsiteX207" fmla="*/ 47696 w 504000"/>
              <a:gd name="connsiteY207" fmla="*/ 110288 h 504038"/>
              <a:gd name="connsiteX208" fmla="*/ 15750 w 504000"/>
              <a:gd name="connsiteY208" fmla="*/ 110288 h 504038"/>
              <a:gd name="connsiteX209" fmla="*/ 0 w 504000"/>
              <a:gd name="connsiteY209" fmla="*/ 94538 h 504038"/>
              <a:gd name="connsiteX210" fmla="*/ 0 w 504000"/>
              <a:gd name="connsiteY210" fmla="*/ 15750 h 504038"/>
              <a:gd name="connsiteX211" fmla="*/ 15750 w 504000"/>
              <a:gd name="connsiteY211" fmla="*/ 0 h 504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504000" h="504038">
                <a:moveTo>
                  <a:pt x="409947" y="472538"/>
                </a:moveTo>
                <a:lnTo>
                  <a:pt x="409907" y="488288"/>
                </a:lnTo>
                <a:lnTo>
                  <a:pt x="441407" y="488288"/>
                </a:lnTo>
                <a:lnTo>
                  <a:pt x="441447" y="472538"/>
                </a:lnTo>
                <a:close/>
                <a:moveTo>
                  <a:pt x="63446" y="472538"/>
                </a:moveTo>
                <a:lnTo>
                  <a:pt x="63404" y="488288"/>
                </a:lnTo>
                <a:lnTo>
                  <a:pt x="94904" y="488288"/>
                </a:lnTo>
                <a:lnTo>
                  <a:pt x="94946" y="472538"/>
                </a:lnTo>
                <a:close/>
                <a:moveTo>
                  <a:pt x="362981" y="378000"/>
                </a:moveTo>
                <a:lnTo>
                  <a:pt x="362250" y="456788"/>
                </a:lnTo>
                <a:lnTo>
                  <a:pt x="488250" y="456788"/>
                </a:lnTo>
                <a:lnTo>
                  <a:pt x="488250" y="378000"/>
                </a:lnTo>
                <a:close/>
                <a:moveTo>
                  <a:pt x="16481" y="378000"/>
                </a:moveTo>
                <a:lnTo>
                  <a:pt x="15750" y="456788"/>
                </a:lnTo>
                <a:lnTo>
                  <a:pt x="141750" y="456788"/>
                </a:lnTo>
                <a:lnTo>
                  <a:pt x="141750" y="378000"/>
                </a:lnTo>
                <a:close/>
                <a:moveTo>
                  <a:pt x="362250" y="362250"/>
                </a:moveTo>
                <a:lnTo>
                  <a:pt x="488250" y="362250"/>
                </a:lnTo>
                <a:cubicBezTo>
                  <a:pt x="496944" y="362260"/>
                  <a:pt x="503990" y="369306"/>
                  <a:pt x="504000" y="378000"/>
                </a:cubicBezTo>
                <a:lnTo>
                  <a:pt x="504000" y="456788"/>
                </a:lnTo>
                <a:cubicBezTo>
                  <a:pt x="503990" y="465483"/>
                  <a:pt x="496944" y="472529"/>
                  <a:pt x="488250" y="472538"/>
                </a:cubicBezTo>
                <a:lnTo>
                  <a:pt x="457197" y="472538"/>
                </a:lnTo>
                <a:lnTo>
                  <a:pt x="457157" y="488288"/>
                </a:lnTo>
                <a:lnTo>
                  <a:pt x="472431" y="488288"/>
                </a:lnTo>
                <a:lnTo>
                  <a:pt x="472431" y="504038"/>
                </a:lnTo>
                <a:lnTo>
                  <a:pt x="377931" y="504038"/>
                </a:lnTo>
                <a:lnTo>
                  <a:pt x="377931" y="488288"/>
                </a:lnTo>
                <a:lnTo>
                  <a:pt x="394157" y="488288"/>
                </a:lnTo>
                <a:lnTo>
                  <a:pt x="394197" y="472538"/>
                </a:lnTo>
                <a:lnTo>
                  <a:pt x="362250" y="472538"/>
                </a:lnTo>
                <a:cubicBezTo>
                  <a:pt x="353556" y="472529"/>
                  <a:pt x="346510" y="465483"/>
                  <a:pt x="346500" y="456788"/>
                </a:cubicBezTo>
                <a:lnTo>
                  <a:pt x="346500" y="378000"/>
                </a:lnTo>
                <a:cubicBezTo>
                  <a:pt x="346510" y="369306"/>
                  <a:pt x="353556" y="362260"/>
                  <a:pt x="362250" y="362250"/>
                </a:cubicBezTo>
                <a:close/>
                <a:moveTo>
                  <a:pt x="15750" y="362250"/>
                </a:moveTo>
                <a:lnTo>
                  <a:pt x="141750" y="362250"/>
                </a:lnTo>
                <a:cubicBezTo>
                  <a:pt x="150445" y="362259"/>
                  <a:pt x="157491" y="369305"/>
                  <a:pt x="157500" y="378000"/>
                </a:cubicBezTo>
                <a:lnTo>
                  <a:pt x="157500" y="456788"/>
                </a:lnTo>
                <a:cubicBezTo>
                  <a:pt x="157491" y="465483"/>
                  <a:pt x="150445" y="472530"/>
                  <a:pt x="141750" y="472538"/>
                </a:cubicBezTo>
                <a:lnTo>
                  <a:pt x="110696" y="472538"/>
                </a:lnTo>
                <a:lnTo>
                  <a:pt x="110654" y="488288"/>
                </a:lnTo>
                <a:lnTo>
                  <a:pt x="125935" y="488288"/>
                </a:lnTo>
                <a:lnTo>
                  <a:pt x="125935" y="504038"/>
                </a:lnTo>
                <a:lnTo>
                  <a:pt x="31435" y="504038"/>
                </a:lnTo>
                <a:lnTo>
                  <a:pt x="31435" y="488288"/>
                </a:lnTo>
                <a:lnTo>
                  <a:pt x="47654" y="488288"/>
                </a:lnTo>
                <a:lnTo>
                  <a:pt x="47696" y="472538"/>
                </a:lnTo>
                <a:lnTo>
                  <a:pt x="15750" y="472538"/>
                </a:lnTo>
                <a:cubicBezTo>
                  <a:pt x="7055" y="472530"/>
                  <a:pt x="9" y="465483"/>
                  <a:pt x="0" y="456788"/>
                </a:cubicBezTo>
                <a:lnTo>
                  <a:pt x="0" y="378000"/>
                </a:lnTo>
                <a:cubicBezTo>
                  <a:pt x="9" y="369305"/>
                  <a:pt x="7055" y="362259"/>
                  <a:pt x="15750" y="362250"/>
                </a:cubicBezTo>
                <a:close/>
                <a:moveTo>
                  <a:pt x="354383" y="307221"/>
                </a:moveTo>
                <a:lnTo>
                  <a:pt x="370133" y="307221"/>
                </a:lnTo>
                <a:lnTo>
                  <a:pt x="370133" y="322971"/>
                </a:lnTo>
                <a:lnTo>
                  <a:pt x="354383" y="322971"/>
                </a:lnTo>
                <a:close/>
                <a:moveTo>
                  <a:pt x="322883" y="307221"/>
                </a:moveTo>
                <a:lnTo>
                  <a:pt x="338633" y="307221"/>
                </a:lnTo>
                <a:lnTo>
                  <a:pt x="338633" y="322971"/>
                </a:lnTo>
                <a:lnTo>
                  <a:pt x="322883" y="322971"/>
                </a:lnTo>
                <a:close/>
                <a:moveTo>
                  <a:pt x="291375" y="307221"/>
                </a:moveTo>
                <a:lnTo>
                  <a:pt x="307125" y="307221"/>
                </a:lnTo>
                <a:lnTo>
                  <a:pt x="307125" y="322971"/>
                </a:lnTo>
                <a:lnTo>
                  <a:pt x="291375" y="322971"/>
                </a:lnTo>
                <a:close/>
                <a:moveTo>
                  <a:pt x="259875" y="307221"/>
                </a:moveTo>
                <a:lnTo>
                  <a:pt x="275625" y="307221"/>
                </a:lnTo>
                <a:lnTo>
                  <a:pt x="275625" y="322971"/>
                </a:lnTo>
                <a:lnTo>
                  <a:pt x="259875" y="322971"/>
                </a:lnTo>
                <a:close/>
                <a:moveTo>
                  <a:pt x="228379" y="307221"/>
                </a:moveTo>
                <a:lnTo>
                  <a:pt x="244129" y="307221"/>
                </a:lnTo>
                <a:lnTo>
                  <a:pt x="244129" y="322971"/>
                </a:lnTo>
                <a:lnTo>
                  <a:pt x="228379" y="322971"/>
                </a:lnTo>
                <a:close/>
                <a:moveTo>
                  <a:pt x="196879" y="307221"/>
                </a:moveTo>
                <a:lnTo>
                  <a:pt x="212629" y="307221"/>
                </a:lnTo>
                <a:lnTo>
                  <a:pt x="212629" y="322971"/>
                </a:lnTo>
                <a:lnTo>
                  <a:pt x="196879" y="322971"/>
                </a:lnTo>
                <a:close/>
                <a:moveTo>
                  <a:pt x="165379" y="307221"/>
                </a:moveTo>
                <a:lnTo>
                  <a:pt x="181129" y="307221"/>
                </a:lnTo>
                <a:lnTo>
                  <a:pt x="181129" y="322971"/>
                </a:lnTo>
                <a:lnTo>
                  <a:pt x="165379" y="322971"/>
                </a:lnTo>
                <a:close/>
                <a:moveTo>
                  <a:pt x="133879" y="307221"/>
                </a:moveTo>
                <a:lnTo>
                  <a:pt x="149629" y="307221"/>
                </a:lnTo>
                <a:lnTo>
                  <a:pt x="149629" y="322971"/>
                </a:lnTo>
                <a:lnTo>
                  <a:pt x="133879" y="322971"/>
                </a:lnTo>
                <a:close/>
                <a:moveTo>
                  <a:pt x="409646" y="299357"/>
                </a:moveTo>
                <a:lnTo>
                  <a:pt x="409646" y="330857"/>
                </a:lnTo>
                <a:lnTo>
                  <a:pt x="441146" y="330857"/>
                </a:lnTo>
                <a:lnTo>
                  <a:pt x="441146" y="299357"/>
                </a:lnTo>
                <a:close/>
                <a:moveTo>
                  <a:pt x="62938" y="299357"/>
                </a:moveTo>
                <a:lnTo>
                  <a:pt x="62938" y="330857"/>
                </a:lnTo>
                <a:lnTo>
                  <a:pt x="94438" y="330857"/>
                </a:lnTo>
                <a:lnTo>
                  <a:pt x="94438" y="299357"/>
                </a:lnTo>
                <a:close/>
                <a:moveTo>
                  <a:pt x="393896" y="283607"/>
                </a:moveTo>
                <a:lnTo>
                  <a:pt x="456896" y="283607"/>
                </a:lnTo>
                <a:lnTo>
                  <a:pt x="456896" y="346607"/>
                </a:lnTo>
                <a:lnTo>
                  <a:pt x="393896" y="346607"/>
                </a:lnTo>
                <a:close/>
                <a:moveTo>
                  <a:pt x="47188" y="283607"/>
                </a:moveTo>
                <a:lnTo>
                  <a:pt x="110188" y="283607"/>
                </a:lnTo>
                <a:lnTo>
                  <a:pt x="110188" y="346607"/>
                </a:lnTo>
                <a:lnTo>
                  <a:pt x="47188" y="346607"/>
                </a:lnTo>
                <a:close/>
                <a:moveTo>
                  <a:pt x="417483" y="259909"/>
                </a:moveTo>
                <a:lnTo>
                  <a:pt x="433233" y="259909"/>
                </a:lnTo>
                <a:lnTo>
                  <a:pt x="433233" y="275640"/>
                </a:lnTo>
                <a:lnTo>
                  <a:pt x="417483" y="275640"/>
                </a:lnTo>
                <a:close/>
                <a:moveTo>
                  <a:pt x="70771" y="259909"/>
                </a:moveTo>
                <a:lnTo>
                  <a:pt x="86521" y="259909"/>
                </a:lnTo>
                <a:lnTo>
                  <a:pt x="86521" y="275640"/>
                </a:lnTo>
                <a:lnTo>
                  <a:pt x="70771" y="275640"/>
                </a:lnTo>
                <a:close/>
                <a:moveTo>
                  <a:pt x="417483" y="228409"/>
                </a:moveTo>
                <a:lnTo>
                  <a:pt x="433233" y="228409"/>
                </a:lnTo>
                <a:lnTo>
                  <a:pt x="433233" y="244159"/>
                </a:lnTo>
                <a:lnTo>
                  <a:pt x="417483" y="244159"/>
                </a:lnTo>
                <a:close/>
                <a:moveTo>
                  <a:pt x="70771" y="228409"/>
                </a:moveTo>
                <a:lnTo>
                  <a:pt x="86521" y="228409"/>
                </a:lnTo>
                <a:lnTo>
                  <a:pt x="86521" y="244159"/>
                </a:lnTo>
                <a:lnTo>
                  <a:pt x="70771" y="244159"/>
                </a:lnTo>
                <a:close/>
                <a:moveTo>
                  <a:pt x="354383" y="181144"/>
                </a:moveTo>
                <a:lnTo>
                  <a:pt x="370133" y="181144"/>
                </a:lnTo>
                <a:lnTo>
                  <a:pt x="370133" y="196894"/>
                </a:lnTo>
                <a:lnTo>
                  <a:pt x="354383" y="196894"/>
                </a:lnTo>
                <a:close/>
                <a:moveTo>
                  <a:pt x="322883" y="181144"/>
                </a:moveTo>
                <a:lnTo>
                  <a:pt x="338633" y="181144"/>
                </a:lnTo>
                <a:lnTo>
                  <a:pt x="338633" y="196894"/>
                </a:lnTo>
                <a:lnTo>
                  <a:pt x="322883" y="196894"/>
                </a:lnTo>
                <a:close/>
                <a:moveTo>
                  <a:pt x="291375" y="181144"/>
                </a:moveTo>
                <a:lnTo>
                  <a:pt x="307125" y="181144"/>
                </a:lnTo>
                <a:lnTo>
                  <a:pt x="307125" y="196894"/>
                </a:lnTo>
                <a:lnTo>
                  <a:pt x="291375" y="196894"/>
                </a:lnTo>
                <a:close/>
                <a:moveTo>
                  <a:pt x="259875" y="181144"/>
                </a:moveTo>
                <a:lnTo>
                  <a:pt x="275625" y="181144"/>
                </a:lnTo>
                <a:lnTo>
                  <a:pt x="275625" y="196894"/>
                </a:lnTo>
                <a:lnTo>
                  <a:pt x="259875" y="196894"/>
                </a:lnTo>
                <a:close/>
                <a:moveTo>
                  <a:pt x="228379" y="181144"/>
                </a:moveTo>
                <a:lnTo>
                  <a:pt x="244129" y="181144"/>
                </a:lnTo>
                <a:lnTo>
                  <a:pt x="244129" y="196894"/>
                </a:lnTo>
                <a:lnTo>
                  <a:pt x="228379" y="196894"/>
                </a:lnTo>
                <a:close/>
                <a:moveTo>
                  <a:pt x="196879" y="181144"/>
                </a:moveTo>
                <a:lnTo>
                  <a:pt x="212629" y="181144"/>
                </a:lnTo>
                <a:lnTo>
                  <a:pt x="212629" y="196894"/>
                </a:lnTo>
                <a:lnTo>
                  <a:pt x="196879" y="196894"/>
                </a:lnTo>
                <a:close/>
                <a:moveTo>
                  <a:pt x="165379" y="181144"/>
                </a:moveTo>
                <a:lnTo>
                  <a:pt x="181129" y="181144"/>
                </a:lnTo>
                <a:lnTo>
                  <a:pt x="181129" y="196894"/>
                </a:lnTo>
                <a:lnTo>
                  <a:pt x="165379" y="196894"/>
                </a:lnTo>
                <a:close/>
                <a:moveTo>
                  <a:pt x="133879" y="181144"/>
                </a:moveTo>
                <a:lnTo>
                  <a:pt x="149629" y="181144"/>
                </a:lnTo>
                <a:lnTo>
                  <a:pt x="149629" y="196894"/>
                </a:lnTo>
                <a:lnTo>
                  <a:pt x="133879" y="196894"/>
                </a:lnTo>
                <a:close/>
                <a:moveTo>
                  <a:pt x="409646" y="173285"/>
                </a:moveTo>
                <a:lnTo>
                  <a:pt x="409646" y="204785"/>
                </a:lnTo>
                <a:lnTo>
                  <a:pt x="441146" y="204785"/>
                </a:lnTo>
                <a:lnTo>
                  <a:pt x="441146" y="173285"/>
                </a:lnTo>
                <a:close/>
                <a:moveTo>
                  <a:pt x="62938" y="173285"/>
                </a:moveTo>
                <a:lnTo>
                  <a:pt x="62938" y="204785"/>
                </a:lnTo>
                <a:lnTo>
                  <a:pt x="94438" y="204785"/>
                </a:lnTo>
                <a:lnTo>
                  <a:pt x="94438" y="173285"/>
                </a:lnTo>
                <a:close/>
                <a:moveTo>
                  <a:pt x="393896" y="157535"/>
                </a:moveTo>
                <a:lnTo>
                  <a:pt x="456896" y="157535"/>
                </a:lnTo>
                <a:lnTo>
                  <a:pt x="456896" y="220535"/>
                </a:lnTo>
                <a:lnTo>
                  <a:pt x="393896" y="220535"/>
                </a:lnTo>
                <a:close/>
                <a:moveTo>
                  <a:pt x="47188" y="157535"/>
                </a:moveTo>
                <a:lnTo>
                  <a:pt x="110188" y="157535"/>
                </a:lnTo>
                <a:lnTo>
                  <a:pt x="110188" y="220535"/>
                </a:lnTo>
                <a:lnTo>
                  <a:pt x="47188" y="220535"/>
                </a:lnTo>
                <a:close/>
                <a:moveTo>
                  <a:pt x="409947" y="110288"/>
                </a:moveTo>
                <a:lnTo>
                  <a:pt x="409907" y="126038"/>
                </a:lnTo>
                <a:lnTo>
                  <a:pt x="441407" y="126038"/>
                </a:lnTo>
                <a:lnTo>
                  <a:pt x="441447" y="110288"/>
                </a:lnTo>
                <a:close/>
                <a:moveTo>
                  <a:pt x="63446" y="110288"/>
                </a:moveTo>
                <a:lnTo>
                  <a:pt x="63404" y="126038"/>
                </a:lnTo>
                <a:lnTo>
                  <a:pt x="94904" y="126038"/>
                </a:lnTo>
                <a:lnTo>
                  <a:pt x="94946" y="110288"/>
                </a:lnTo>
                <a:close/>
                <a:moveTo>
                  <a:pt x="362981" y="15750"/>
                </a:moveTo>
                <a:lnTo>
                  <a:pt x="362250" y="94538"/>
                </a:lnTo>
                <a:lnTo>
                  <a:pt x="488250" y="94538"/>
                </a:lnTo>
                <a:lnTo>
                  <a:pt x="488250" y="15750"/>
                </a:lnTo>
                <a:close/>
                <a:moveTo>
                  <a:pt x="16481" y="15750"/>
                </a:moveTo>
                <a:lnTo>
                  <a:pt x="15750" y="94538"/>
                </a:lnTo>
                <a:lnTo>
                  <a:pt x="141750" y="94538"/>
                </a:lnTo>
                <a:lnTo>
                  <a:pt x="141750" y="15750"/>
                </a:lnTo>
                <a:close/>
                <a:moveTo>
                  <a:pt x="362250" y="0"/>
                </a:moveTo>
                <a:lnTo>
                  <a:pt x="488250" y="0"/>
                </a:lnTo>
                <a:cubicBezTo>
                  <a:pt x="496944" y="10"/>
                  <a:pt x="503990" y="7056"/>
                  <a:pt x="504000" y="15750"/>
                </a:cubicBezTo>
                <a:lnTo>
                  <a:pt x="504000" y="94538"/>
                </a:lnTo>
                <a:cubicBezTo>
                  <a:pt x="503990" y="103233"/>
                  <a:pt x="496944" y="110279"/>
                  <a:pt x="488250" y="110288"/>
                </a:cubicBezTo>
                <a:lnTo>
                  <a:pt x="457197" y="110288"/>
                </a:lnTo>
                <a:lnTo>
                  <a:pt x="457157" y="126038"/>
                </a:lnTo>
                <a:lnTo>
                  <a:pt x="472431" y="126038"/>
                </a:lnTo>
                <a:lnTo>
                  <a:pt x="472431" y="141788"/>
                </a:lnTo>
                <a:lnTo>
                  <a:pt x="377931" y="141788"/>
                </a:lnTo>
                <a:lnTo>
                  <a:pt x="377931" y="126038"/>
                </a:lnTo>
                <a:lnTo>
                  <a:pt x="394157" y="126038"/>
                </a:lnTo>
                <a:lnTo>
                  <a:pt x="394197" y="110288"/>
                </a:lnTo>
                <a:lnTo>
                  <a:pt x="362250" y="110288"/>
                </a:lnTo>
                <a:cubicBezTo>
                  <a:pt x="353556" y="110279"/>
                  <a:pt x="346510" y="103233"/>
                  <a:pt x="346500" y="94538"/>
                </a:cubicBezTo>
                <a:lnTo>
                  <a:pt x="346500" y="15750"/>
                </a:lnTo>
                <a:cubicBezTo>
                  <a:pt x="346510" y="7056"/>
                  <a:pt x="353556" y="10"/>
                  <a:pt x="362250" y="0"/>
                </a:cubicBezTo>
                <a:close/>
                <a:moveTo>
                  <a:pt x="15750" y="0"/>
                </a:moveTo>
                <a:lnTo>
                  <a:pt x="141750" y="0"/>
                </a:lnTo>
                <a:cubicBezTo>
                  <a:pt x="150445" y="9"/>
                  <a:pt x="157491" y="7055"/>
                  <a:pt x="157500" y="15750"/>
                </a:cubicBezTo>
                <a:lnTo>
                  <a:pt x="157500" y="94538"/>
                </a:lnTo>
                <a:cubicBezTo>
                  <a:pt x="157491" y="103233"/>
                  <a:pt x="150445" y="110280"/>
                  <a:pt x="141750" y="110288"/>
                </a:cubicBezTo>
                <a:lnTo>
                  <a:pt x="110696" y="110288"/>
                </a:lnTo>
                <a:lnTo>
                  <a:pt x="110654" y="126038"/>
                </a:lnTo>
                <a:lnTo>
                  <a:pt x="125935" y="126038"/>
                </a:lnTo>
                <a:lnTo>
                  <a:pt x="125935" y="141788"/>
                </a:lnTo>
                <a:lnTo>
                  <a:pt x="31435" y="141788"/>
                </a:lnTo>
                <a:lnTo>
                  <a:pt x="31435" y="126038"/>
                </a:lnTo>
                <a:lnTo>
                  <a:pt x="47654" y="126038"/>
                </a:lnTo>
                <a:lnTo>
                  <a:pt x="47696" y="110288"/>
                </a:lnTo>
                <a:lnTo>
                  <a:pt x="15750" y="110288"/>
                </a:lnTo>
                <a:cubicBezTo>
                  <a:pt x="7055" y="110280"/>
                  <a:pt x="9" y="103233"/>
                  <a:pt x="0" y="94538"/>
                </a:cubicBezTo>
                <a:lnTo>
                  <a:pt x="0" y="15750"/>
                </a:lnTo>
                <a:cubicBezTo>
                  <a:pt x="9" y="7055"/>
                  <a:pt x="7055" y="9"/>
                  <a:pt x="15750" y="0"/>
                </a:cubicBezTo>
                <a:close/>
              </a:path>
            </a:pathLst>
          </a:custGeom>
          <a:solidFill>
            <a:srgbClr val="FFFFFF"/>
          </a:solidFill>
          <a:ln w="7739" cap="flat">
            <a:noFill/>
            <a:prstDash val="solid"/>
            <a:miter/>
          </a:ln>
        </p:spPr>
        <p:txBody>
          <a:bodyPr rtlCol="0" anchor="ctr"/>
          <a:lstStyle/>
          <a:p>
            <a:pPr defTabSz="457200"/>
            <a:endParaRPr lang="zh-CN" altLang="en-US" sz="1800">
              <a:solidFill>
                <a:srgbClr val="FFFFFF"/>
              </a:solidFill>
              <a:latin typeface="微软雅黑" panose="020B0503020204020204" charset="-122"/>
              <a:ea typeface="微软雅黑" panose="020B0503020204020204" charset="-122"/>
            </a:endParaRPr>
          </a:p>
        </p:txBody>
      </p:sp>
      <p:sp>
        <p:nvSpPr>
          <p:cNvPr id="5" name="任意形状 41"/>
          <p:cNvSpPr/>
          <p:nvPr>
            <p:custDataLst>
              <p:tags r:id="rId14"/>
            </p:custDataLst>
          </p:nvPr>
        </p:nvSpPr>
        <p:spPr>
          <a:xfrm>
            <a:off x="4969618" y="5403654"/>
            <a:ext cx="501353" cy="437579"/>
          </a:xfrm>
          <a:custGeom>
            <a:avLst/>
            <a:gdLst>
              <a:gd name="connsiteX0" fmla="*/ 283952 w 504000"/>
              <a:gd name="connsiteY0" fmla="*/ 393789 h 439946"/>
              <a:gd name="connsiteX1" fmla="*/ 283903 w 504000"/>
              <a:gd name="connsiteY1" fmla="*/ 424196 h 439946"/>
              <a:gd name="connsiteX2" fmla="*/ 346903 w 504000"/>
              <a:gd name="connsiteY2" fmla="*/ 424196 h 439946"/>
              <a:gd name="connsiteX3" fmla="*/ 346952 w 504000"/>
              <a:gd name="connsiteY3" fmla="*/ 393789 h 439946"/>
              <a:gd name="connsiteX4" fmla="*/ 141749 w 504000"/>
              <a:gd name="connsiteY4" fmla="*/ 346011 h 439946"/>
              <a:gd name="connsiteX5" fmla="*/ 141750 w 504000"/>
              <a:gd name="connsiteY5" fmla="*/ 378039 h 439946"/>
              <a:gd name="connsiteX6" fmla="*/ 488250 w 504000"/>
              <a:gd name="connsiteY6" fmla="*/ 378039 h 439946"/>
              <a:gd name="connsiteX7" fmla="*/ 488250 w 504000"/>
              <a:gd name="connsiteY7" fmla="*/ 346812 h 439946"/>
              <a:gd name="connsiteX8" fmla="*/ 252008 w 504000"/>
              <a:gd name="connsiteY8" fmla="*/ 165406 h 439946"/>
              <a:gd name="connsiteX9" fmla="*/ 252008 w 504000"/>
              <a:gd name="connsiteY9" fmla="*/ 259906 h 439946"/>
              <a:gd name="connsiteX10" fmla="*/ 315008 w 504000"/>
              <a:gd name="connsiteY10" fmla="*/ 259906 h 439946"/>
              <a:gd name="connsiteX11" fmla="*/ 315008 w 504000"/>
              <a:gd name="connsiteY11" fmla="*/ 165406 h 439946"/>
              <a:gd name="connsiteX12" fmla="*/ 212629 w 504000"/>
              <a:gd name="connsiteY12" fmla="*/ 126031 h 439946"/>
              <a:gd name="connsiteX13" fmla="*/ 212629 w 504000"/>
              <a:gd name="connsiteY13" fmla="*/ 220531 h 439946"/>
              <a:gd name="connsiteX14" fmla="*/ 236258 w 504000"/>
              <a:gd name="connsiteY14" fmla="*/ 220531 h 439946"/>
              <a:gd name="connsiteX15" fmla="*/ 236258 w 504000"/>
              <a:gd name="connsiteY15" fmla="*/ 149656 h 439946"/>
              <a:gd name="connsiteX16" fmla="*/ 275633 w 504000"/>
              <a:gd name="connsiteY16" fmla="*/ 149656 h 439946"/>
              <a:gd name="connsiteX17" fmla="*/ 275633 w 504000"/>
              <a:gd name="connsiteY17" fmla="*/ 126031 h 439946"/>
              <a:gd name="connsiteX18" fmla="*/ 309071 w 504000"/>
              <a:gd name="connsiteY18" fmla="*/ 110250 h 439946"/>
              <a:gd name="connsiteX19" fmla="*/ 488250 w 504000"/>
              <a:gd name="connsiteY19" fmla="*/ 110250 h 439946"/>
              <a:gd name="connsiteX20" fmla="*/ 504000 w 504000"/>
              <a:gd name="connsiteY20" fmla="*/ 126000 h 439946"/>
              <a:gd name="connsiteX21" fmla="*/ 504000 w 504000"/>
              <a:gd name="connsiteY21" fmla="*/ 378039 h 439946"/>
              <a:gd name="connsiteX22" fmla="*/ 488250 w 504000"/>
              <a:gd name="connsiteY22" fmla="*/ 393789 h 439946"/>
              <a:gd name="connsiteX23" fmla="*/ 362702 w 504000"/>
              <a:gd name="connsiteY23" fmla="*/ 393789 h 439946"/>
              <a:gd name="connsiteX24" fmla="*/ 362653 w 504000"/>
              <a:gd name="connsiteY24" fmla="*/ 424196 h 439946"/>
              <a:gd name="connsiteX25" fmla="*/ 393681 w 504000"/>
              <a:gd name="connsiteY25" fmla="*/ 424196 h 439946"/>
              <a:gd name="connsiteX26" fmla="*/ 393681 w 504000"/>
              <a:gd name="connsiteY26" fmla="*/ 439946 h 439946"/>
              <a:gd name="connsiteX27" fmla="*/ 236184 w 504000"/>
              <a:gd name="connsiteY27" fmla="*/ 439946 h 439946"/>
              <a:gd name="connsiteX28" fmla="*/ 236184 w 504000"/>
              <a:gd name="connsiteY28" fmla="*/ 424196 h 439946"/>
              <a:gd name="connsiteX29" fmla="*/ 268153 w 504000"/>
              <a:gd name="connsiteY29" fmla="*/ 424196 h 439946"/>
              <a:gd name="connsiteX30" fmla="*/ 268202 w 504000"/>
              <a:gd name="connsiteY30" fmla="*/ 393789 h 439946"/>
              <a:gd name="connsiteX31" fmla="*/ 141750 w 504000"/>
              <a:gd name="connsiteY31" fmla="*/ 393789 h 439946"/>
              <a:gd name="connsiteX32" fmla="*/ 126000 w 504000"/>
              <a:gd name="connsiteY32" fmla="*/ 378039 h 439946"/>
              <a:gd name="connsiteX33" fmla="*/ 125996 w 504000"/>
              <a:gd name="connsiteY33" fmla="*/ 126000 h 439946"/>
              <a:gd name="connsiteX34" fmla="*/ 141746 w 504000"/>
              <a:gd name="connsiteY34" fmla="*/ 126000 h 439946"/>
              <a:gd name="connsiteX35" fmla="*/ 141749 w 504000"/>
              <a:gd name="connsiteY35" fmla="*/ 330261 h 439946"/>
              <a:gd name="connsiteX36" fmla="*/ 488250 w 504000"/>
              <a:gd name="connsiteY36" fmla="*/ 331062 h 439946"/>
              <a:gd name="connsiteX37" fmla="*/ 488250 w 504000"/>
              <a:gd name="connsiteY37" fmla="*/ 126000 h 439946"/>
              <a:gd name="connsiteX38" fmla="*/ 309071 w 504000"/>
              <a:gd name="connsiteY38" fmla="*/ 126000 h 439946"/>
              <a:gd name="connsiteX39" fmla="*/ 173254 w 504000"/>
              <a:gd name="connsiteY39" fmla="*/ 86656 h 439946"/>
              <a:gd name="connsiteX40" fmla="*/ 173254 w 504000"/>
              <a:gd name="connsiteY40" fmla="*/ 181156 h 439946"/>
              <a:gd name="connsiteX41" fmla="*/ 196879 w 504000"/>
              <a:gd name="connsiteY41" fmla="*/ 181156 h 439946"/>
              <a:gd name="connsiteX42" fmla="*/ 196879 w 504000"/>
              <a:gd name="connsiteY42" fmla="*/ 110281 h 439946"/>
              <a:gd name="connsiteX43" fmla="*/ 236254 w 504000"/>
              <a:gd name="connsiteY43" fmla="*/ 110281 h 439946"/>
              <a:gd name="connsiteX44" fmla="*/ 236254 w 504000"/>
              <a:gd name="connsiteY44" fmla="*/ 86656 h 439946"/>
              <a:gd name="connsiteX45" fmla="*/ 157504 w 504000"/>
              <a:gd name="connsiteY45" fmla="*/ 70906 h 439946"/>
              <a:gd name="connsiteX46" fmla="*/ 252004 w 504000"/>
              <a:gd name="connsiteY46" fmla="*/ 70906 h 439946"/>
              <a:gd name="connsiteX47" fmla="*/ 252004 w 504000"/>
              <a:gd name="connsiteY47" fmla="*/ 110281 h 439946"/>
              <a:gd name="connsiteX48" fmla="*/ 291383 w 504000"/>
              <a:gd name="connsiteY48" fmla="*/ 110281 h 439946"/>
              <a:gd name="connsiteX49" fmla="*/ 291383 w 504000"/>
              <a:gd name="connsiteY49" fmla="*/ 149656 h 439946"/>
              <a:gd name="connsiteX50" fmla="*/ 330758 w 504000"/>
              <a:gd name="connsiteY50" fmla="*/ 149656 h 439946"/>
              <a:gd name="connsiteX51" fmla="*/ 330758 w 504000"/>
              <a:gd name="connsiteY51" fmla="*/ 275656 h 439946"/>
              <a:gd name="connsiteX52" fmla="*/ 236258 w 504000"/>
              <a:gd name="connsiteY52" fmla="*/ 275656 h 439946"/>
              <a:gd name="connsiteX53" fmla="*/ 236258 w 504000"/>
              <a:gd name="connsiteY53" fmla="*/ 236281 h 439946"/>
              <a:gd name="connsiteX54" fmla="*/ 196879 w 504000"/>
              <a:gd name="connsiteY54" fmla="*/ 236281 h 439946"/>
              <a:gd name="connsiteX55" fmla="*/ 196879 w 504000"/>
              <a:gd name="connsiteY55" fmla="*/ 196906 h 439946"/>
              <a:gd name="connsiteX56" fmla="*/ 157504 w 504000"/>
              <a:gd name="connsiteY56" fmla="*/ 196906 h 439946"/>
              <a:gd name="connsiteX57" fmla="*/ 15750 w 504000"/>
              <a:gd name="connsiteY57" fmla="*/ 0 h 439946"/>
              <a:gd name="connsiteX58" fmla="*/ 362250 w 504000"/>
              <a:gd name="connsiteY58" fmla="*/ 0 h 439946"/>
              <a:gd name="connsiteX59" fmla="*/ 378000 w 504000"/>
              <a:gd name="connsiteY59" fmla="*/ 15750 h 439946"/>
              <a:gd name="connsiteX60" fmla="*/ 378000 w 504000"/>
              <a:gd name="connsiteY60" fmla="*/ 92843 h 439946"/>
              <a:gd name="connsiteX61" fmla="*/ 362250 w 504000"/>
              <a:gd name="connsiteY61" fmla="*/ 92843 h 439946"/>
              <a:gd name="connsiteX62" fmla="*/ 362250 w 504000"/>
              <a:gd name="connsiteY62" fmla="*/ 15750 h 439946"/>
              <a:gd name="connsiteX63" fmla="*/ 15750 w 504000"/>
              <a:gd name="connsiteY63" fmla="*/ 15750 h 439946"/>
              <a:gd name="connsiteX64" fmla="*/ 15750 w 504000"/>
              <a:gd name="connsiteY64" fmla="*/ 220604 h 439946"/>
              <a:gd name="connsiteX65" fmla="*/ 110250 w 504000"/>
              <a:gd name="connsiteY65" fmla="*/ 220604 h 439946"/>
              <a:gd name="connsiteX66" fmla="*/ 110250 w 504000"/>
              <a:gd name="connsiteY66" fmla="*/ 236354 h 439946"/>
              <a:gd name="connsiteX67" fmla="*/ 15750 w 504000"/>
              <a:gd name="connsiteY67" fmla="*/ 236354 h 439946"/>
              <a:gd name="connsiteX68" fmla="*/ 15750 w 504000"/>
              <a:gd name="connsiteY68" fmla="*/ 267789 h 439946"/>
              <a:gd name="connsiteX69" fmla="*/ 110250 w 504000"/>
              <a:gd name="connsiteY69" fmla="*/ 267789 h 439946"/>
              <a:gd name="connsiteX70" fmla="*/ 110250 w 504000"/>
              <a:gd name="connsiteY70" fmla="*/ 283539 h 439946"/>
              <a:gd name="connsiteX71" fmla="*/ 15750 w 504000"/>
              <a:gd name="connsiteY71" fmla="*/ 283539 h 439946"/>
              <a:gd name="connsiteX72" fmla="*/ 0 w 504000"/>
              <a:gd name="connsiteY72" fmla="*/ 267789 h 439946"/>
              <a:gd name="connsiteX73" fmla="*/ 0 w 504000"/>
              <a:gd name="connsiteY73" fmla="*/ 15750 h 439946"/>
              <a:gd name="connsiteX74" fmla="*/ 15750 w 504000"/>
              <a:gd name="connsiteY74" fmla="*/ 0 h 43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4000" h="439946">
                <a:moveTo>
                  <a:pt x="283952" y="393789"/>
                </a:moveTo>
                <a:lnTo>
                  <a:pt x="283903" y="424196"/>
                </a:lnTo>
                <a:lnTo>
                  <a:pt x="346903" y="424196"/>
                </a:lnTo>
                <a:lnTo>
                  <a:pt x="346952" y="393789"/>
                </a:lnTo>
                <a:close/>
                <a:moveTo>
                  <a:pt x="141749" y="346011"/>
                </a:moveTo>
                <a:lnTo>
                  <a:pt x="141750" y="378039"/>
                </a:lnTo>
                <a:lnTo>
                  <a:pt x="488250" y="378039"/>
                </a:lnTo>
                <a:lnTo>
                  <a:pt x="488250" y="346812"/>
                </a:lnTo>
                <a:close/>
                <a:moveTo>
                  <a:pt x="252008" y="165406"/>
                </a:moveTo>
                <a:lnTo>
                  <a:pt x="252008" y="259906"/>
                </a:lnTo>
                <a:lnTo>
                  <a:pt x="315008" y="259906"/>
                </a:lnTo>
                <a:lnTo>
                  <a:pt x="315008" y="165406"/>
                </a:lnTo>
                <a:close/>
                <a:moveTo>
                  <a:pt x="212629" y="126031"/>
                </a:moveTo>
                <a:lnTo>
                  <a:pt x="212629" y="220531"/>
                </a:lnTo>
                <a:lnTo>
                  <a:pt x="236258" y="220531"/>
                </a:lnTo>
                <a:lnTo>
                  <a:pt x="236258" y="149656"/>
                </a:lnTo>
                <a:lnTo>
                  <a:pt x="275633" y="149656"/>
                </a:lnTo>
                <a:lnTo>
                  <a:pt x="275633" y="126031"/>
                </a:lnTo>
                <a:close/>
                <a:moveTo>
                  <a:pt x="309071" y="110250"/>
                </a:moveTo>
                <a:lnTo>
                  <a:pt x="488250" y="110250"/>
                </a:lnTo>
                <a:cubicBezTo>
                  <a:pt x="496944" y="110260"/>
                  <a:pt x="503990" y="117306"/>
                  <a:pt x="504000" y="126000"/>
                </a:cubicBezTo>
                <a:lnTo>
                  <a:pt x="504000" y="378039"/>
                </a:lnTo>
                <a:cubicBezTo>
                  <a:pt x="503990" y="386733"/>
                  <a:pt x="496944" y="393779"/>
                  <a:pt x="488250" y="393789"/>
                </a:cubicBezTo>
                <a:lnTo>
                  <a:pt x="362702" y="393789"/>
                </a:lnTo>
                <a:lnTo>
                  <a:pt x="362653" y="424196"/>
                </a:lnTo>
                <a:lnTo>
                  <a:pt x="393681" y="424196"/>
                </a:lnTo>
                <a:lnTo>
                  <a:pt x="393681" y="439946"/>
                </a:lnTo>
                <a:lnTo>
                  <a:pt x="236184" y="439946"/>
                </a:lnTo>
                <a:lnTo>
                  <a:pt x="236184" y="424196"/>
                </a:lnTo>
                <a:lnTo>
                  <a:pt x="268153" y="424196"/>
                </a:lnTo>
                <a:lnTo>
                  <a:pt x="268202" y="393789"/>
                </a:lnTo>
                <a:lnTo>
                  <a:pt x="141750" y="393789"/>
                </a:lnTo>
                <a:cubicBezTo>
                  <a:pt x="133055" y="393780"/>
                  <a:pt x="126009" y="386733"/>
                  <a:pt x="126000" y="378039"/>
                </a:cubicBezTo>
                <a:lnTo>
                  <a:pt x="125996" y="126000"/>
                </a:lnTo>
                <a:lnTo>
                  <a:pt x="141746" y="126000"/>
                </a:lnTo>
                <a:lnTo>
                  <a:pt x="141749" y="330261"/>
                </a:lnTo>
                <a:lnTo>
                  <a:pt x="488250" y="331062"/>
                </a:lnTo>
                <a:lnTo>
                  <a:pt x="488250" y="126000"/>
                </a:lnTo>
                <a:lnTo>
                  <a:pt x="309071" y="126000"/>
                </a:lnTo>
                <a:close/>
                <a:moveTo>
                  <a:pt x="173254" y="86656"/>
                </a:moveTo>
                <a:lnTo>
                  <a:pt x="173254" y="181156"/>
                </a:lnTo>
                <a:lnTo>
                  <a:pt x="196879" y="181156"/>
                </a:lnTo>
                <a:lnTo>
                  <a:pt x="196879" y="110281"/>
                </a:lnTo>
                <a:lnTo>
                  <a:pt x="236254" y="110281"/>
                </a:lnTo>
                <a:lnTo>
                  <a:pt x="236254" y="86656"/>
                </a:lnTo>
                <a:close/>
                <a:moveTo>
                  <a:pt x="157504" y="70906"/>
                </a:moveTo>
                <a:lnTo>
                  <a:pt x="252004" y="70906"/>
                </a:lnTo>
                <a:lnTo>
                  <a:pt x="252004" y="110281"/>
                </a:lnTo>
                <a:lnTo>
                  <a:pt x="291383" y="110281"/>
                </a:lnTo>
                <a:lnTo>
                  <a:pt x="291383" y="149656"/>
                </a:lnTo>
                <a:lnTo>
                  <a:pt x="330758" y="149656"/>
                </a:lnTo>
                <a:lnTo>
                  <a:pt x="330758" y="275656"/>
                </a:lnTo>
                <a:lnTo>
                  <a:pt x="236258" y="275656"/>
                </a:lnTo>
                <a:lnTo>
                  <a:pt x="236258" y="236281"/>
                </a:lnTo>
                <a:lnTo>
                  <a:pt x="196879" y="236281"/>
                </a:lnTo>
                <a:lnTo>
                  <a:pt x="196879" y="196906"/>
                </a:lnTo>
                <a:lnTo>
                  <a:pt x="157504" y="196906"/>
                </a:lnTo>
                <a:close/>
                <a:moveTo>
                  <a:pt x="15750" y="0"/>
                </a:moveTo>
                <a:lnTo>
                  <a:pt x="362250" y="0"/>
                </a:lnTo>
                <a:cubicBezTo>
                  <a:pt x="370944" y="10"/>
                  <a:pt x="377990" y="7056"/>
                  <a:pt x="378000" y="15750"/>
                </a:cubicBezTo>
                <a:lnTo>
                  <a:pt x="378000" y="92843"/>
                </a:lnTo>
                <a:lnTo>
                  <a:pt x="362250" y="92843"/>
                </a:lnTo>
                <a:lnTo>
                  <a:pt x="362250" y="15750"/>
                </a:lnTo>
                <a:lnTo>
                  <a:pt x="15750" y="15750"/>
                </a:lnTo>
                <a:lnTo>
                  <a:pt x="15750" y="220604"/>
                </a:lnTo>
                <a:lnTo>
                  <a:pt x="110250" y="220604"/>
                </a:lnTo>
                <a:lnTo>
                  <a:pt x="110250" y="236354"/>
                </a:lnTo>
                <a:lnTo>
                  <a:pt x="15750" y="236354"/>
                </a:lnTo>
                <a:lnTo>
                  <a:pt x="15750" y="267789"/>
                </a:lnTo>
                <a:lnTo>
                  <a:pt x="110250" y="267789"/>
                </a:lnTo>
                <a:lnTo>
                  <a:pt x="110250" y="283539"/>
                </a:lnTo>
                <a:lnTo>
                  <a:pt x="15750" y="283539"/>
                </a:lnTo>
                <a:cubicBezTo>
                  <a:pt x="7055" y="283530"/>
                  <a:pt x="9" y="276483"/>
                  <a:pt x="0" y="267789"/>
                </a:cubicBezTo>
                <a:lnTo>
                  <a:pt x="0" y="15750"/>
                </a:lnTo>
                <a:cubicBezTo>
                  <a:pt x="9" y="7055"/>
                  <a:pt x="7055" y="9"/>
                  <a:pt x="15750" y="0"/>
                </a:cubicBezTo>
                <a:close/>
              </a:path>
            </a:pathLst>
          </a:custGeom>
          <a:solidFill>
            <a:schemeClr val="accent1"/>
          </a:solidFill>
          <a:ln w="7739" cap="flat">
            <a:noFill/>
            <a:prstDash val="solid"/>
            <a:miter/>
          </a:ln>
        </p:spPr>
        <p:txBody>
          <a:bodyPr rtlCol="0" anchor="ctr"/>
          <a:lstStyle/>
          <a:p>
            <a:pPr defTabSz="457200"/>
            <a:endParaRPr lang="zh-CN" altLang="en-US" sz="1800">
              <a:solidFill>
                <a:srgbClr val="222222"/>
              </a:solidFill>
              <a:latin typeface="微软雅黑" panose="020B0503020204020204" charset="-122"/>
              <a:ea typeface="微软雅黑" panose="020B0503020204020204" charset="-122"/>
            </a:endParaRPr>
          </a:p>
        </p:txBody>
      </p:sp>
      <p:sp>
        <p:nvSpPr>
          <p:cNvPr id="6" name="任意形状 42"/>
          <p:cNvSpPr/>
          <p:nvPr>
            <p:custDataLst>
              <p:tags r:id="rId15"/>
            </p:custDataLst>
          </p:nvPr>
        </p:nvSpPr>
        <p:spPr>
          <a:xfrm>
            <a:off x="2627656" y="5403654"/>
            <a:ext cx="501353" cy="501353"/>
          </a:xfrm>
          <a:custGeom>
            <a:avLst/>
            <a:gdLst>
              <a:gd name="connsiteX0" fmla="*/ 338546 w 504000"/>
              <a:gd name="connsiteY0" fmla="*/ 409500 h 504000"/>
              <a:gd name="connsiteX1" fmla="*/ 354296 w 504000"/>
              <a:gd name="connsiteY1" fmla="*/ 409500 h 504000"/>
              <a:gd name="connsiteX2" fmla="*/ 354296 w 504000"/>
              <a:gd name="connsiteY2" fmla="*/ 445615 h 504000"/>
              <a:gd name="connsiteX3" fmla="*/ 370203 w 504000"/>
              <a:gd name="connsiteY3" fmla="*/ 461522 h 504000"/>
              <a:gd name="connsiteX4" fmla="*/ 370203 w 504000"/>
              <a:gd name="connsiteY4" fmla="*/ 504000 h 504000"/>
              <a:gd name="connsiteX5" fmla="*/ 354453 w 504000"/>
              <a:gd name="connsiteY5" fmla="*/ 504000 h 504000"/>
              <a:gd name="connsiteX6" fmla="*/ 354453 w 504000"/>
              <a:gd name="connsiteY6" fmla="*/ 468051 h 504000"/>
              <a:gd name="connsiteX7" fmla="*/ 338546 w 504000"/>
              <a:gd name="connsiteY7" fmla="*/ 452135 h 504000"/>
              <a:gd name="connsiteX8" fmla="*/ 307046 w 504000"/>
              <a:gd name="connsiteY8" fmla="*/ 409500 h 504000"/>
              <a:gd name="connsiteX9" fmla="*/ 322796 w 504000"/>
              <a:gd name="connsiteY9" fmla="*/ 409500 h 504000"/>
              <a:gd name="connsiteX10" fmla="*/ 322796 w 504000"/>
              <a:gd name="connsiteY10" fmla="*/ 453490 h 504000"/>
              <a:gd name="connsiteX11" fmla="*/ 338703 w 504000"/>
              <a:gd name="connsiteY11" fmla="*/ 469397 h 504000"/>
              <a:gd name="connsiteX12" fmla="*/ 338703 w 504000"/>
              <a:gd name="connsiteY12" fmla="*/ 504000 h 504000"/>
              <a:gd name="connsiteX13" fmla="*/ 322953 w 504000"/>
              <a:gd name="connsiteY13" fmla="*/ 504000 h 504000"/>
              <a:gd name="connsiteX14" fmla="*/ 322953 w 504000"/>
              <a:gd name="connsiteY14" fmla="*/ 475926 h 504000"/>
              <a:gd name="connsiteX15" fmla="*/ 307046 w 504000"/>
              <a:gd name="connsiteY15" fmla="*/ 460010 h 504000"/>
              <a:gd name="connsiteX16" fmla="*/ 275546 w 504000"/>
              <a:gd name="connsiteY16" fmla="*/ 409500 h 504000"/>
              <a:gd name="connsiteX17" fmla="*/ 291296 w 504000"/>
              <a:gd name="connsiteY17" fmla="*/ 409500 h 504000"/>
              <a:gd name="connsiteX18" fmla="*/ 291296 w 504000"/>
              <a:gd name="connsiteY18" fmla="*/ 461365 h 504000"/>
              <a:gd name="connsiteX19" fmla="*/ 307203 w 504000"/>
              <a:gd name="connsiteY19" fmla="*/ 477272 h 504000"/>
              <a:gd name="connsiteX20" fmla="*/ 307203 w 504000"/>
              <a:gd name="connsiteY20" fmla="*/ 504000 h 504000"/>
              <a:gd name="connsiteX21" fmla="*/ 291453 w 504000"/>
              <a:gd name="connsiteY21" fmla="*/ 504000 h 504000"/>
              <a:gd name="connsiteX22" fmla="*/ 291453 w 504000"/>
              <a:gd name="connsiteY22" fmla="*/ 483801 h 504000"/>
              <a:gd name="connsiteX23" fmla="*/ 275546 w 504000"/>
              <a:gd name="connsiteY23" fmla="*/ 467885 h 504000"/>
              <a:gd name="connsiteX24" fmla="*/ 244204 w 504000"/>
              <a:gd name="connsiteY24" fmla="*/ 409500 h 504000"/>
              <a:gd name="connsiteX25" fmla="*/ 259953 w 504000"/>
              <a:gd name="connsiteY25" fmla="*/ 409500 h 504000"/>
              <a:gd name="connsiteX26" fmla="*/ 259796 w 504000"/>
              <a:gd name="connsiteY26" fmla="*/ 504000 h 504000"/>
              <a:gd name="connsiteX27" fmla="*/ 244046 w 504000"/>
              <a:gd name="connsiteY27" fmla="*/ 504000 h 504000"/>
              <a:gd name="connsiteX28" fmla="*/ 212704 w 504000"/>
              <a:gd name="connsiteY28" fmla="*/ 409500 h 504000"/>
              <a:gd name="connsiteX29" fmla="*/ 228454 w 504000"/>
              <a:gd name="connsiteY29" fmla="*/ 409500 h 504000"/>
              <a:gd name="connsiteX30" fmla="*/ 228454 w 504000"/>
              <a:gd name="connsiteY30" fmla="*/ 467885 h 504000"/>
              <a:gd name="connsiteX31" fmla="*/ 212546 w 504000"/>
              <a:gd name="connsiteY31" fmla="*/ 483801 h 504000"/>
              <a:gd name="connsiteX32" fmla="*/ 212546 w 504000"/>
              <a:gd name="connsiteY32" fmla="*/ 504000 h 504000"/>
              <a:gd name="connsiteX33" fmla="*/ 196796 w 504000"/>
              <a:gd name="connsiteY33" fmla="*/ 504000 h 504000"/>
              <a:gd name="connsiteX34" fmla="*/ 196796 w 504000"/>
              <a:gd name="connsiteY34" fmla="*/ 477272 h 504000"/>
              <a:gd name="connsiteX35" fmla="*/ 212704 w 504000"/>
              <a:gd name="connsiteY35" fmla="*/ 461365 h 504000"/>
              <a:gd name="connsiteX36" fmla="*/ 181204 w 504000"/>
              <a:gd name="connsiteY36" fmla="*/ 409500 h 504000"/>
              <a:gd name="connsiteX37" fmla="*/ 196954 w 504000"/>
              <a:gd name="connsiteY37" fmla="*/ 409500 h 504000"/>
              <a:gd name="connsiteX38" fmla="*/ 196954 w 504000"/>
              <a:gd name="connsiteY38" fmla="*/ 460010 h 504000"/>
              <a:gd name="connsiteX39" fmla="*/ 181046 w 504000"/>
              <a:gd name="connsiteY39" fmla="*/ 475926 h 504000"/>
              <a:gd name="connsiteX40" fmla="*/ 181046 w 504000"/>
              <a:gd name="connsiteY40" fmla="*/ 504000 h 504000"/>
              <a:gd name="connsiteX41" fmla="*/ 165296 w 504000"/>
              <a:gd name="connsiteY41" fmla="*/ 504000 h 504000"/>
              <a:gd name="connsiteX42" fmla="*/ 165296 w 504000"/>
              <a:gd name="connsiteY42" fmla="*/ 469397 h 504000"/>
              <a:gd name="connsiteX43" fmla="*/ 181204 w 504000"/>
              <a:gd name="connsiteY43" fmla="*/ 453490 h 504000"/>
              <a:gd name="connsiteX44" fmla="*/ 149704 w 504000"/>
              <a:gd name="connsiteY44" fmla="*/ 409500 h 504000"/>
              <a:gd name="connsiteX45" fmla="*/ 165454 w 504000"/>
              <a:gd name="connsiteY45" fmla="*/ 409500 h 504000"/>
              <a:gd name="connsiteX46" fmla="*/ 165454 w 504000"/>
              <a:gd name="connsiteY46" fmla="*/ 452135 h 504000"/>
              <a:gd name="connsiteX47" fmla="*/ 149546 w 504000"/>
              <a:gd name="connsiteY47" fmla="*/ 468051 h 504000"/>
              <a:gd name="connsiteX48" fmla="*/ 149546 w 504000"/>
              <a:gd name="connsiteY48" fmla="*/ 504000 h 504000"/>
              <a:gd name="connsiteX49" fmla="*/ 133796 w 504000"/>
              <a:gd name="connsiteY49" fmla="*/ 504000 h 504000"/>
              <a:gd name="connsiteX50" fmla="*/ 133796 w 504000"/>
              <a:gd name="connsiteY50" fmla="*/ 461522 h 504000"/>
              <a:gd name="connsiteX51" fmla="*/ 149704 w 504000"/>
              <a:gd name="connsiteY51" fmla="*/ 445615 h 504000"/>
              <a:gd name="connsiteX52" fmla="*/ 78663 w 504000"/>
              <a:gd name="connsiteY52" fmla="*/ 370204 h 504000"/>
              <a:gd name="connsiteX53" fmla="*/ 94413 w 504000"/>
              <a:gd name="connsiteY53" fmla="*/ 370204 h 504000"/>
              <a:gd name="connsiteX54" fmla="*/ 94413 w 504000"/>
              <a:gd name="connsiteY54" fmla="*/ 409500 h 504000"/>
              <a:gd name="connsiteX55" fmla="*/ 135103 w 504000"/>
              <a:gd name="connsiteY55" fmla="*/ 409500 h 504000"/>
              <a:gd name="connsiteX56" fmla="*/ 135103 w 504000"/>
              <a:gd name="connsiteY56" fmla="*/ 425250 h 504000"/>
              <a:gd name="connsiteX57" fmla="*/ 78663 w 504000"/>
              <a:gd name="connsiteY57" fmla="*/ 425250 h 504000"/>
              <a:gd name="connsiteX58" fmla="*/ 409413 w 504000"/>
              <a:gd name="connsiteY58" fmla="*/ 370046 h 504000"/>
              <a:gd name="connsiteX59" fmla="*/ 425163 w 504000"/>
              <a:gd name="connsiteY59" fmla="*/ 370046 h 504000"/>
              <a:gd name="connsiteX60" fmla="*/ 425163 w 504000"/>
              <a:gd name="connsiteY60" fmla="*/ 425250 h 504000"/>
              <a:gd name="connsiteX61" fmla="*/ 370038 w 504000"/>
              <a:gd name="connsiteY61" fmla="*/ 425250 h 504000"/>
              <a:gd name="connsiteX62" fmla="*/ 370038 w 504000"/>
              <a:gd name="connsiteY62" fmla="*/ 409500 h 504000"/>
              <a:gd name="connsiteX63" fmla="*/ 409413 w 504000"/>
              <a:gd name="connsiteY63" fmla="*/ 409500 h 504000"/>
              <a:gd name="connsiteX64" fmla="*/ 330665 w 504000"/>
              <a:gd name="connsiteY64" fmla="*/ 346500 h 504000"/>
              <a:gd name="connsiteX65" fmla="*/ 346415 w 504000"/>
              <a:gd name="connsiteY65" fmla="*/ 346500 h 504000"/>
              <a:gd name="connsiteX66" fmla="*/ 346415 w 504000"/>
              <a:gd name="connsiteY66" fmla="*/ 362250 h 504000"/>
              <a:gd name="connsiteX67" fmla="*/ 330665 w 504000"/>
              <a:gd name="connsiteY67" fmla="*/ 362250 h 504000"/>
              <a:gd name="connsiteX68" fmla="*/ 299165 w 504000"/>
              <a:gd name="connsiteY68" fmla="*/ 346500 h 504000"/>
              <a:gd name="connsiteX69" fmla="*/ 314915 w 504000"/>
              <a:gd name="connsiteY69" fmla="*/ 346500 h 504000"/>
              <a:gd name="connsiteX70" fmla="*/ 314915 w 504000"/>
              <a:gd name="connsiteY70" fmla="*/ 362250 h 504000"/>
              <a:gd name="connsiteX71" fmla="*/ 299165 w 504000"/>
              <a:gd name="connsiteY71" fmla="*/ 362250 h 504000"/>
              <a:gd name="connsiteX72" fmla="*/ 267665 w 504000"/>
              <a:gd name="connsiteY72" fmla="*/ 346500 h 504000"/>
              <a:gd name="connsiteX73" fmla="*/ 283415 w 504000"/>
              <a:gd name="connsiteY73" fmla="*/ 346500 h 504000"/>
              <a:gd name="connsiteX74" fmla="*/ 283415 w 504000"/>
              <a:gd name="connsiteY74" fmla="*/ 362250 h 504000"/>
              <a:gd name="connsiteX75" fmla="*/ 267665 w 504000"/>
              <a:gd name="connsiteY75" fmla="*/ 362250 h 504000"/>
              <a:gd name="connsiteX76" fmla="*/ 236165 w 504000"/>
              <a:gd name="connsiteY76" fmla="*/ 346500 h 504000"/>
              <a:gd name="connsiteX77" fmla="*/ 251915 w 504000"/>
              <a:gd name="connsiteY77" fmla="*/ 346500 h 504000"/>
              <a:gd name="connsiteX78" fmla="*/ 251915 w 504000"/>
              <a:gd name="connsiteY78" fmla="*/ 362250 h 504000"/>
              <a:gd name="connsiteX79" fmla="*/ 236165 w 504000"/>
              <a:gd name="connsiteY79" fmla="*/ 362250 h 504000"/>
              <a:gd name="connsiteX80" fmla="*/ 204665 w 504000"/>
              <a:gd name="connsiteY80" fmla="*/ 346500 h 504000"/>
              <a:gd name="connsiteX81" fmla="*/ 220415 w 504000"/>
              <a:gd name="connsiteY81" fmla="*/ 346500 h 504000"/>
              <a:gd name="connsiteX82" fmla="*/ 220415 w 504000"/>
              <a:gd name="connsiteY82" fmla="*/ 362250 h 504000"/>
              <a:gd name="connsiteX83" fmla="*/ 204665 w 504000"/>
              <a:gd name="connsiteY83" fmla="*/ 362250 h 504000"/>
              <a:gd name="connsiteX84" fmla="*/ 173165 w 504000"/>
              <a:gd name="connsiteY84" fmla="*/ 346500 h 504000"/>
              <a:gd name="connsiteX85" fmla="*/ 188915 w 504000"/>
              <a:gd name="connsiteY85" fmla="*/ 346500 h 504000"/>
              <a:gd name="connsiteX86" fmla="*/ 188915 w 504000"/>
              <a:gd name="connsiteY86" fmla="*/ 362250 h 504000"/>
              <a:gd name="connsiteX87" fmla="*/ 173165 w 504000"/>
              <a:gd name="connsiteY87" fmla="*/ 362250 h 504000"/>
              <a:gd name="connsiteX88" fmla="*/ 141665 w 504000"/>
              <a:gd name="connsiteY88" fmla="*/ 346500 h 504000"/>
              <a:gd name="connsiteX89" fmla="*/ 157415 w 504000"/>
              <a:gd name="connsiteY89" fmla="*/ 346500 h 504000"/>
              <a:gd name="connsiteX90" fmla="*/ 157415 w 504000"/>
              <a:gd name="connsiteY90" fmla="*/ 362250 h 504000"/>
              <a:gd name="connsiteX91" fmla="*/ 141665 w 504000"/>
              <a:gd name="connsiteY91" fmla="*/ 362250 h 504000"/>
              <a:gd name="connsiteX92" fmla="*/ 409500 w 504000"/>
              <a:gd name="connsiteY92" fmla="*/ 338546 h 504000"/>
              <a:gd name="connsiteX93" fmla="*/ 452135 w 504000"/>
              <a:gd name="connsiteY93" fmla="*/ 338546 h 504000"/>
              <a:gd name="connsiteX94" fmla="*/ 468051 w 504000"/>
              <a:gd name="connsiteY94" fmla="*/ 354453 h 504000"/>
              <a:gd name="connsiteX95" fmla="*/ 504000 w 504000"/>
              <a:gd name="connsiteY95" fmla="*/ 354453 h 504000"/>
              <a:gd name="connsiteX96" fmla="*/ 504000 w 504000"/>
              <a:gd name="connsiteY96" fmla="*/ 370203 h 504000"/>
              <a:gd name="connsiteX97" fmla="*/ 461522 w 504000"/>
              <a:gd name="connsiteY97" fmla="*/ 370203 h 504000"/>
              <a:gd name="connsiteX98" fmla="*/ 445615 w 504000"/>
              <a:gd name="connsiteY98" fmla="*/ 354296 h 504000"/>
              <a:gd name="connsiteX99" fmla="*/ 409500 w 504000"/>
              <a:gd name="connsiteY99" fmla="*/ 354296 h 504000"/>
              <a:gd name="connsiteX100" fmla="*/ 51865 w 504000"/>
              <a:gd name="connsiteY100" fmla="*/ 338546 h 504000"/>
              <a:gd name="connsiteX101" fmla="*/ 94500 w 504000"/>
              <a:gd name="connsiteY101" fmla="*/ 338546 h 504000"/>
              <a:gd name="connsiteX102" fmla="*/ 94500 w 504000"/>
              <a:gd name="connsiteY102" fmla="*/ 354296 h 504000"/>
              <a:gd name="connsiteX103" fmla="*/ 58385 w 504000"/>
              <a:gd name="connsiteY103" fmla="*/ 354296 h 504000"/>
              <a:gd name="connsiteX104" fmla="*/ 42478 w 504000"/>
              <a:gd name="connsiteY104" fmla="*/ 370203 h 504000"/>
              <a:gd name="connsiteX105" fmla="*/ 0 w 504000"/>
              <a:gd name="connsiteY105" fmla="*/ 370203 h 504000"/>
              <a:gd name="connsiteX106" fmla="*/ 0 w 504000"/>
              <a:gd name="connsiteY106" fmla="*/ 354453 h 504000"/>
              <a:gd name="connsiteX107" fmla="*/ 35949 w 504000"/>
              <a:gd name="connsiteY107" fmla="*/ 354453 h 504000"/>
              <a:gd name="connsiteX108" fmla="*/ 409500 w 504000"/>
              <a:gd name="connsiteY108" fmla="*/ 307046 h 504000"/>
              <a:gd name="connsiteX109" fmla="*/ 460010 w 504000"/>
              <a:gd name="connsiteY109" fmla="*/ 307046 h 504000"/>
              <a:gd name="connsiteX110" fmla="*/ 475926 w 504000"/>
              <a:gd name="connsiteY110" fmla="*/ 322953 h 504000"/>
              <a:gd name="connsiteX111" fmla="*/ 504000 w 504000"/>
              <a:gd name="connsiteY111" fmla="*/ 322953 h 504000"/>
              <a:gd name="connsiteX112" fmla="*/ 504000 w 504000"/>
              <a:gd name="connsiteY112" fmla="*/ 338703 h 504000"/>
              <a:gd name="connsiteX113" fmla="*/ 469397 w 504000"/>
              <a:gd name="connsiteY113" fmla="*/ 338703 h 504000"/>
              <a:gd name="connsiteX114" fmla="*/ 453490 w 504000"/>
              <a:gd name="connsiteY114" fmla="*/ 322796 h 504000"/>
              <a:gd name="connsiteX115" fmla="*/ 409500 w 504000"/>
              <a:gd name="connsiteY115" fmla="*/ 322796 h 504000"/>
              <a:gd name="connsiteX116" fmla="*/ 43990 w 504000"/>
              <a:gd name="connsiteY116" fmla="*/ 307046 h 504000"/>
              <a:gd name="connsiteX117" fmla="*/ 94500 w 504000"/>
              <a:gd name="connsiteY117" fmla="*/ 307046 h 504000"/>
              <a:gd name="connsiteX118" fmla="*/ 94500 w 504000"/>
              <a:gd name="connsiteY118" fmla="*/ 322796 h 504000"/>
              <a:gd name="connsiteX119" fmla="*/ 50510 w 504000"/>
              <a:gd name="connsiteY119" fmla="*/ 322796 h 504000"/>
              <a:gd name="connsiteX120" fmla="*/ 34603 w 504000"/>
              <a:gd name="connsiteY120" fmla="*/ 338703 h 504000"/>
              <a:gd name="connsiteX121" fmla="*/ 0 w 504000"/>
              <a:gd name="connsiteY121" fmla="*/ 338703 h 504000"/>
              <a:gd name="connsiteX122" fmla="*/ 0 w 504000"/>
              <a:gd name="connsiteY122" fmla="*/ 322953 h 504000"/>
              <a:gd name="connsiteX123" fmla="*/ 28074 w 504000"/>
              <a:gd name="connsiteY123" fmla="*/ 322953 h 504000"/>
              <a:gd name="connsiteX124" fmla="*/ 409500 w 504000"/>
              <a:gd name="connsiteY124" fmla="*/ 275546 h 504000"/>
              <a:gd name="connsiteX125" fmla="*/ 467885 w 504000"/>
              <a:gd name="connsiteY125" fmla="*/ 275546 h 504000"/>
              <a:gd name="connsiteX126" fmla="*/ 483801 w 504000"/>
              <a:gd name="connsiteY126" fmla="*/ 291453 h 504000"/>
              <a:gd name="connsiteX127" fmla="*/ 504000 w 504000"/>
              <a:gd name="connsiteY127" fmla="*/ 291453 h 504000"/>
              <a:gd name="connsiteX128" fmla="*/ 504000 w 504000"/>
              <a:gd name="connsiteY128" fmla="*/ 307203 h 504000"/>
              <a:gd name="connsiteX129" fmla="*/ 477272 w 504000"/>
              <a:gd name="connsiteY129" fmla="*/ 307203 h 504000"/>
              <a:gd name="connsiteX130" fmla="*/ 461365 w 504000"/>
              <a:gd name="connsiteY130" fmla="*/ 291296 h 504000"/>
              <a:gd name="connsiteX131" fmla="*/ 409500 w 504000"/>
              <a:gd name="connsiteY131" fmla="*/ 291296 h 504000"/>
              <a:gd name="connsiteX132" fmla="*/ 36115 w 504000"/>
              <a:gd name="connsiteY132" fmla="*/ 275546 h 504000"/>
              <a:gd name="connsiteX133" fmla="*/ 94500 w 504000"/>
              <a:gd name="connsiteY133" fmla="*/ 275546 h 504000"/>
              <a:gd name="connsiteX134" fmla="*/ 94500 w 504000"/>
              <a:gd name="connsiteY134" fmla="*/ 291296 h 504000"/>
              <a:gd name="connsiteX135" fmla="*/ 42635 w 504000"/>
              <a:gd name="connsiteY135" fmla="*/ 291296 h 504000"/>
              <a:gd name="connsiteX136" fmla="*/ 26728 w 504000"/>
              <a:gd name="connsiteY136" fmla="*/ 307203 h 504000"/>
              <a:gd name="connsiteX137" fmla="*/ 0 w 504000"/>
              <a:gd name="connsiteY137" fmla="*/ 307203 h 504000"/>
              <a:gd name="connsiteX138" fmla="*/ 0 w 504000"/>
              <a:gd name="connsiteY138" fmla="*/ 291453 h 504000"/>
              <a:gd name="connsiteX139" fmla="*/ 20199 w 504000"/>
              <a:gd name="connsiteY139" fmla="*/ 291453 h 504000"/>
              <a:gd name="connsiteX140" fmla="*/ 409500 w 504000"/>
              <a:gd name="connsiteY140" fmla="*/ 244046 h 504000"/>
              <a:gd name="connsiteX141" fmla="*/ 504000 w 504000"/>
              <a:gd name="connsiteY141" fmla="*/ 244204 h 504000"/>
              <a:gd name="connsiteX142" fmla="*/ 504000 w 504000"/>
              <a:gd name="connsiteY142" fmla="*/ 259953 h 504000"/>
              <a:gd name="connsiteX143" fmla="*/ 409500 w 504000"/>
              <a:gd name="connsiteY143" fmla="*/ 259796 h 504000"/>
              <a:gd name="connsiteX144" fmla="*/ 94500 w 504000"/>
              <a:gd name="connsiteY144" fmla="*/ 244046 h 504000"/>
              <a:gd name="connsiteX145" fmla="*/ 94500 w 504000"/>
              <a:gd name="connsiteY145" fmla="*/ 259796 h 504000"/>
              <a:gd name="connsiteX146" fmla="*/ 0 w 504000"/>
              <a:gd name="connsiteY146" fmla="*/ 259953 h 504000"/>
              <a:gd name="connsiteX147" fmla="*/ 0 w 504000"/>
              <a:gd name="connsiteY147" fmla="*/ 244204 h 504000"/>
              <a:gd name="connsiteX148" fmla="*/ 267665 w 504000"/>
              <a:gd name="connsiteY148" fmla="*/ 204750 h 504000"/>
              <a:gd name="connsiteX149" fmla="*/ 346415 w 504000"/>
              <a:gd name="connsiteY149" fmla="*/ 204750 h 504000"/>
              <a:gd name="connsiteX150" fmla="*/ 346415 w 504000"/>
              <a:gd name="connsiteY150" fmla="*/ 220500 h 504000"/>
              <a:gd name="connsiteX151" fmla="*/ 267665 w 504000"/>
              <a:gd name="connsiteY151" fmla="*/ 220500 h 504000"/>
              <a:gd name="connsiteX152" fmla="*/ 477272 w 504000"/>
              <a:gd name="connsiteY152" fmla="*/ 196796 h 504000"/>
              <a:gd name="connsiteX153" fmla="*/ 504000 w 504000"/>
              <a:gd name="connsiteY153" fmla="*/ 196796 h 504000"/>
              <a:gd name="connsiteX154" fmla="*/ 504000 w 504000"/>
              <a:gd name="connsiteY154" fmla="*/ 212546 h 504000"/>
              <a:gd name="connsiteX155" fmla="*/ 483801 w 504000"/>
              <a:gd name="connsiteY155" fmla="*/ 212546 h 504000"/>
              <a:gd name="connsiteX156" fmla="*/ 467885 w 504000"/>
              <a:gd name="connsiteY156" fmla="*/ 228454 h 504000"/>
              <a:gd name="connsiteX157" fmla="*/ 409500 w 504000"/>
              <a:gd name="connsiteY157" fmla="*/ 228454 h 504000"/>
              <a:gd name="connsiteX158" fmla="*/ 409500 w 504000"/>
              <a:gd name="connsiteY158" fmla="*/ 212704 h 504000"/>
              <a:gd name="connsiteX159" fmla="*/ 461365 w 504000"/>
              <a:gd name="connsiteY159" fmla="*/ 212704 h 504000"/>
              <a:gd name="connsiteX160" fmla="*/ 0 w 504000"/>
              <a:gd name="connsiteY160" fmla="*/ 196796 h 504000"/>
              <a:gd name="connsiteX161" fmla="*/ 26728 w 504000"/>
              <a:gd name="connsiteY161" fmla="*/ 196796 h 504000"/>
              <a:gd name="connsiteX162" fmla="*/ 42635 w 504000"/>
              <a:gd name="connsiteY162" fmla="*/ 212704 h 504000"/>
              <a:gd name="connsiteX163" fmla="*/ 94500 w 504000"/>
              <a:gd name="connsiteY163" fmla="*/ 212704 h 504000"/>
              <a:gd name="connsiteX164" fmla="*/ 94500 w 504000"/>
              <a:gd name="connsiteY164" fmla="*/ 228454 h 504000"/>
              <a:gd name="connsiteX165" fmla="*/ 36115 w 504000"/>
              <a:gd name="connsiteY165" fmla="*/ 228454 h 504000"/>
              <a:gd name="connsiteX166" fmla="*/ 20199 w 504000"/>
              <a:gd name="connsiteY166" fmla="*/ 212546 h 504000"/>
              <a:gd name="connsiteX167" fmla="*/ 0 w 504000"/>
              <a:gd name="connsiteY167" fmla="*/ 212546 h 504000"/>
              <a:gd name="connsiteX168" fmla="*/ 173165 w 504000"/>
              <a:gd name="connsiteY168" fmla="*/ 189000 h 504000"/>
              <a:gd name="connsiteX169" fmla="*/ 173165 w 504000"/>
              <a:gd name="connsiteY169" fmla="*/ 204750 h 504000"/>
              <a:gd name="connsiteX170" fmla="*/ 236165 w 504000"/>
              <a:gd name="connsiteY170" fmla="*/ 204750 h 504000"/>
              <a:gd name="connsiteX171" fmla="*/ 236165 w 504000"/>
              <a:gd name="connsiteY171" fmla="*/ 189000 h 504000"/>
              <a:gd name="connsiteX172" fmla="*/ 267665 w 504000"/>
              <a:gd name="connsiteY172" fmla="*/ 173250 h 504000"/>
              <a:gd name="connsiteX173" fmla="*/ 346415 w 504000"/>
              <a:gd name="connsiteY173" fmla="*/ 173250 h 504000"/>
              <a:gd name="connsiteX174" fmla="*/ 346415 w 504000"/>
              <a:gd name="connsiteY174" fmla="*/ 189000 h 504000"/>
              <a:gd name="connsiteX175" fmla="*/ 267665 w 504000"/>
              <a:gd name="connsiteY175" fmla="*/ 189000 h 504000"/>
              <a:gd name="connsiteX176" fmla="*/ 157415 w 504000"/>
              <a:gd name="connsiteY176" fmla="*/ 173250 h 504000"/>
              <a:gd name="connsiteX177" fmla="*/ 251915 w 504000"/>
              <a:gd name="connsiteY177" fmla="*/ 173250 h 504000"/>
              <a:gd name="connsiteX178" fmla="*/ 251915 w 504000"/>
              <a:gd name="connsiteY178" fmla="*/ 220500 h 504000"/>
              <a:gd name="connsiteX179" fmla="*/ 157415 w 504000"/>
              <a:gd name="connsiteY179" fmla="*/ 220500 h 504000"/>
              <a:gd name="connsiteX180" fmla="*/ 469397 w 504000"/>
              <a:gd name="connsiteY180" fmla="*/ 165296 h 504000"/>
              <a:gd name="connsiteX181" fmla="*/ 504000 w 504000"/>
              <a:gd name="connsiteY181" fmla="*/ 165296 h 504000"/>
              <a:gd name="connsiteX182" fmla="*/ 504000 w 504000"/>
              <a:gd name="connsiteY182" fmla="*/ 181046 h 504000"/>
              <a:gd name="connsiteX183" fmla="*/ 475926 w 504000"/>
              <a:gd name="connsiteY183" fmla="*/ 181046 h 504000"/>
              <a:gd name="connsiteX184" fmla="*/ 460010 w 504000"/>
              <a:gd name="connsiteY184" fmla="*/ 196954 h 504000"/>
              <a:gd name="connsiteX185" fmla="*/ 409500 w 504000"/>
              <a:gd name="connsiteY185" fmla="*/ 196954 h 504000"/>
              <a:gd name="connsiteX186" fmla="*/ 409500 w 504000"/>
              <a:gd name="connsiteY186" fmla="*/ 181204 h 504000"/>
              <a:gd name="connsiteX187" fmla="*/ 453490 w 504000"/>
              <a:gd name="connsiteY187" fmla="*/ 181204 h 504000"/>
              <a:gd name="connsiteX188" fmla="*/ 0 w 504000"/>
              <a:gd name="connsiteY188" fmla="*/ 165296 h 504000"/>
              <a:gd name="connsiteX189" fmla="*/ 34603 w 504000"/>
              <a:gd name="connsiteY189" fmla="*/ 165296 h 504000"/>
              <a:gd name="connsiteX190" fmla="*/ 50510 w 504000"/>
              <a:gd name="connsiteY190" fmla="*/ 181204 h 504000"/>
              <a:gd name="connsiteX191" fmla="*/ 94500 w 504000"/>
              <a:gd name="connsiteY191" fmla="*/ 181204 h 504000"/>
              <a:gd name="connsiteX192" fmla="*/ 94500 w 504000"/>
              <a:gd name="connsiteY192" fmla="*/ 196954 h 504000"/>
              <a:gd name="connsiteX193" fmla="*/ 43990 w 504000"/>
              <a:gd name="connsiteY193" fmla="*/ 196954 h 504000"/>
              <a:gd name="connsiteX194" fmla="*/ 28074 w 504000"/>
              <a:gd name="connsiteY194" fmla="*/ 181046 h 504000"/>
              <a:gd name="connsiteX195" fmla="*/ 0 w 504000"/>
              <a:gd name="connsiteY195" fmla="*/ 181046 h 504000"/>
              <a:gd name="connsiteX196" fmla="*/ 461522 w 504000"/>
              <a:gd name="connsiteY196" fmla="*/ 133796 h 504000"/>
              <a:gd name="connsiteX197" fmla="*/ 504000 w 504000"/>
              <a:gd name="connsiteY197" fmla="*/ 133796 h 504000"/>
              <a:gd name="connsiteX198" fmla="*/ 504000 w 504000"/>
              <a:gd name="connsiteY198" fmla="*/ 149546 h 504000"/>
              <a:gd name="connsiteX199" fmla="*/ 468051 w 504000"/>
              <a:gd name="connsiteY199" fmla="*/ 149546 h 504000"/>
              <a:gd name="connsiteX200" fmla="*/ 452135 w 504000"/>
              <a:gd name="connsiteY200" fmla="*/ 165454 h 504000"/>
              <a:gd name="connsiteX201" fmla="*/ 409500 w 504000"/>
              <a:gd name="connsiteY201" fmla="*/ 165454 h 504000"/>
              <a:gd name="connsiteX202" fmla="*/ 409500 w 504000"/>
              <a:gd name="connsiteY202" fmla="*/ 149704 h 504000"/>
              <a:gd name="connsiteX203" fmla="*/ 445615 w 504000"/>
              <a:gd name="connsiteY203" fmla="*/ 149704 h 504000"/>
              <a:gd name="connsiteX204" fmla="*/ 0 w 504000"/>
              <a:gd name="connsiteY204" fmla="*/ 133796 h 504000"/>
              <a:gd name="connsiteX205" fmla="*/ 42478 w 504000"/>
              <a:gd name="connsiteY205" fmla="*/ 133796 h 504000"/>
              <a:gd name="connsiteX206" fmla="*/ 58385 w 504000"/>
              <a:gd name="connsiteY206" fmla="*/ 149704 h 504000"/>
              <a:gd name="connsiteX207" fmla="*/ 94500 w 504000"/>
              <a:gd name="connsiteY207" fmla="*/ 149704 h 504000"/>
              <a:gd name="connsiteX208" fmla="*/ 94500 w 504000"/>
              <a:gd name="connsiteY208" fmla="*/ 165454 h 504000"/>
              <a:gd name="connsiteX209" fmla="*/ 51865 w 504000"/>
              <a:gd name="connsiteY209" fmla="*/ 165454 h 504000"/>
              <a:gd name="connsiteX210" fmla="*/ 35949 w 504000"/>
              <a:gd name="connsiteY210" fmla="*/ 149546 h 504000"/>
              <a:gd name="connsiteX211" fmla="*/ 0 w 504000"/>
              <a:gd name="connsiteY211" fmla="*/ 149546 h 504000"/>
              <a:gd name="connsiteX212" fmla="*/ 125915 w 504000"/>
              <a:gd name="connsiteY212" fmla="*/ 126000 h 504000"/>
              <a:gd name="connsiteX213" fmla="*/ 125915 w 504000"/>
              <a:gd name="connsiteY213" fmla="*/ 378000 h 504000"/>
              <a:gd name="connsiteX214" fmla="*/ 377915 w 504000"/>
              <a:gd name="connsiteY214" fmla="*/ 378000 h 504000"/>
              <a:gd name="connsiteX215" fmla="*/ 377915 w 504000"/>
              <a:gd name="connsiteY215" fmla="*/ 126000 h 504000"/>
              <a:gd name="connsiteX216" fmla="*/ 110165 w 504000"/>
              <a:gd name="connsiteY216" fmla="*/ 110250 h 504000"/>
              <a:gd name="connsiteX217" fmla="*/ 393665 w 504000"/>
              <a:gd name="connsiteY217" fmla="*/ 110250 h 504000"/>
              <a:gd name="connsiteX218" fmla="*/ 393665 w 504000"/>
              <a:gd name="connsiteY218" fmla="*/ 393750 h 504000"/>
              <a:gd name="connsiteX219" fmla="*/ 110165 w 504000"/>
              <a:gd name="connsiteY219" fmla="*/ 393750 h 504000"/>
              <a:gd name="connsiteX220" fmla="*/ 370038 w 504000"/>
              <a:gd name="connsiteY220" fmla="*/ 78750 h 504000"/>
              <a:gd name="connsiteX221" fmla="*/ 425163 w 504000"/>
              <a:gd name="connsiteY221" fmla="*/ 78750 h 504000"/>
              <a:gd name="connsiteX222" fmla="*/ 425163 w 504000"/>
              <a:gd name="connsiteY222" fmla="*/ 133954 h 504000"/>
              <a:gd name="connsiteX223" fmla="*/ 409413 w 504000"/>
              <a:gd name="connsiteY223" fmla="*/ 133954 h 504000"/>
              <a:gd name="connsiteX224" fmla="*/ 409413 w 504000"/>
              <a:gd name="connsiteY224" fmla="*/ 94500 h 504000"/>
              <a:gd name="connsiteX225" fmla="*/ 370038 w 504000"/>
              <a:gd name="connsiteY225" fmla="*/ 94500 h 504000"/>
              <a:gd name="connsiteX226" fmla="*/ 78663 w 504000"/>
              <a:gd name="connsiteY226" fmla="*/ 78750 h 504000"/>
              <a:gd name="connsiteX227" fmla="*/ 135103 w 504000"/>
              <a:gd name="connsiteY227" fmla="*/ 78750 h 504000"/>
              <a:gd name="connsiteX228" fmla="*/ 135103 w 504000"/>
              <a:gd name="connsiteY228" fmla="*/ 94500 h 504000"/>
              <a:gd name="connsiteX229" fmla="*/ 94413 w 504000"/>
              <a:gd name="connsiteY229" fmla="*/ 94500 h 504000"/>
              <a:gd name="connsiteX230" fmla="*/ 94413 w 504000"/>
              <a:gd name="connsiteY230" fmla="*/ 133796 h 504000"/>
              <a:gd name="connsiteX231" fmla="*/ 78663 w 504000"/>
              <a:gd name="connsiteY231" fmla="*/ 133796 h 504000"/>
              <a:gd name="connsiteX232" fmla="*/ 354453 w 504000"/>
              <a:gd name="connsiteY232" fmla="*/ 0 h 504000"/>
              <a:gd name="connsiteX233" fmla="*/ 370203 w 504000"/>
              <a:gd name="connsiteY233" fmla="*/ 0 h 504000"/>
              <a:gd name="connsiteX234" fmla="*/ 370203 w 504000"/>
              <a:gd name="connsiteY234" fmla="*/ 42478 h 504000"/>
              <a:gd name="connsiteX235" fmla="*/ 354296 w 504000"/>
              <a:gd name="connsiteY235" fmla="*/ 58385 h 504000"/>
              <a:gd name="connsiteX236" fmla="*/ 354296 w 504000"/>
              <a:gd name="connsiteY236" fmla="*/ 94500 h 504000"/>
              <a:gd name="connsiteX237" fmla="*/ 338546 w 504000"/>
              <a:gd name="connsiteY237" fmla="*/ 94500 h 504000"/>
              <a:gd name="connsiteX238" fmla="*/ 338546 w 504000"/>
              <a:gd name="connsiteY238" fmla="*/ 51865 h 504000"/>
              <a:gd name="connsiteX239" fmla="*/ 354453 w 504000"/>
              <a:gd name="connsiteY239" fmla="*/ 35949 h 504000"/>
              <a:gd name="connsiteX240" fmla="*/ 322953 w 504000"/>
              <a:gd name="connsiteY240" fmla="*/ 0 h 504000"/>
              <a:gd name="connsiteX241" fmla="*/ 338703 w 504000"/>
              <a:gd name="connsiteY241" fmla="*/ 0 h 504000"/>
              <a:gd name="connsiteX242" fmla="*/ 338703 w 504000"/>
              <a:gd name="connsiteY242" fmla="*/ 34603 h 504000"/>
              <a:gd name="connsiteX243" fmla="*/ 322796 w 504000"/>
              <a:gd name="connsiteY243" fmla="*/ 50510 h 504000"/>
              <a:gd name="connsiteX244" fmla="*/ 322796 w 504000"/>
              <a:gd name="connsiteY244" fmla="*/ 94500 h 504000"/>
              <a:gd name="connsiteX245" fmla="*/ 307046 w 504000"/>
              <a:gd name="connsiteY245" fmla="*/ 94500 h 504000"/>
              <a:gd name="connsiteX246" fmla="*/ 307046 w 504000"/>
              <a:gd name="connsiteY246" fmla="*/ 43990 h 504000"/>
              <a:gd name="connsiteX247" fmla="*/ 322953 w 504000"/>
              <a:gd name="connsiteY247" fmla="*/ 28074 h 504000"/>
              <a:gd name="connsiteX248" fmla="*/ 291453 w 504000"/>
              <a:gd name="connsiteY248" fmla="*/ 0 h 504000"/>
              <a:gd name="connsiteX249" fmla="*/ 307203 w 504000"/>
              <a:gd name="connsiteY249" fmla="*/ 0 h 504000"/>
              <a:gd name="connsiteX250" fmla="*/ 307203 w 504000"/>
              <a:gd name="connsiteY250" fmla="*/ 26728 h 504000"/>
              <a:gd name="connsiteX251" fmla="*/ 291296 w 504000"/>
              <a:gd name="connsiteY251" fmla="*/ 42635 h 504000"/>
              <a:gd name="connsiteX252" fmla="*/ 291296 w 504000"/>
              <a:gd name="connsiteY252" fmla="*/ 94500 h 504000"/>
              <a:gd name="connsiteX253" fmla="*/ 275546 w 504000"/>
              <a:gd name="connsiteY253" fmla="*/ 94500 h 504000"/>
              <a:gd name="connsiteX254" fmla="*/ 275546 w 504000"/>
              <a:gd name="connsiteY254" fmla="*/ 36115 h 504000"/>
              <a:gd name="connsiteX255" fmla="*/ 291453 w 504000"/>
              <a:gd name="connsiteY255" fmla="*/ 20199 h 504000"/>
              <a:gd name="connsiteX256" fmla="*/ 244046 w 504000"/>
              <a:gd name="connsiteY256" fmla="*/ 0 h 504000"/>
              <a:gd name="connsiteX257" fmla="*/ 259796 w 504000"/>
              <a:gd name="connsiteY257" fmla="*/ 0 h 504000"/>
              <a:gd name="connsiteX258" fmla="*/ 259953 w 504000"/>
              <a:gd name="connsiteY258" fmla="*/ 94500 h 504000"/>
              <a:gd name="connsiteX259" fmla="*/ 244204 w 504000"/>
              <a:gd name="connsiteY259" fmla="*/ 94500 h 504000"/>
              <a:gd name="connsiteX260" fmla="*/ 196796 w 504000"/>
              <a:gd name="connsiteY260" fmla="*/ 0 h 504000"/>
              <a:gd name="connsiteX261" fmla="*/ 212546 w 504000"/>
              <a:gd name="connsiteY261" fmla="*/ 0 h 504000"/>
              <a:gd name="connsiteX262" fmla="*/ 212546 w 504000"/>
              <a:gd name="connsiteY262" fmla="*/ 20199 h 504000"/>
              <a:gd name="connsiteX263" fmla="*/ 228454 w 504000"/>
              <a:gd name="connsiteY263" fmla="*/ 36115 h 504000"/>
              <a:gd name="connsiteX264" fmla="*/ 228454 w 504000"/>
              <a:gd name="connsiteY264" fmla="*/ 94500 h 504000"/>
              <a:gd name="connsiteX265" fmla="*/ 212704 w 504000"/>
              <a:gd name="connsiteY265" fmla="*/ 94500 h 504000"/>
              <a:gd name="connsiteX266" fmla="*/ 212704 w 504000"/>
              <a:gd name="connsiteY266" fmla="*/ 42635 h 504000"/>
              <a:gd name="connsiteX267" fmla="*/ 196796 w 504000"/>
              <a:gd name="connsiteY267" fmla="*/ 26728 h 504000"/>
              <a:gd name="connsiteX268" fmla="*/ 165296 w 504000"/>
              <a:gd name="connsiteY268" fmla="*/ 0 h 504000"/>
              <a:gd name="connsiteX269" fmla="*/ 181046 w 504000"/>
              <a:gd name="connsiteY269" fmla="*/ 0 h 504000"/>
              <a:gd name="connsiteX270" fmla="*/ 181046 w 504000"/>
              <a:gd name="connsiteY270" fmla="*/ 28074 h 504000"/>
              <a:gd name="connsiteX271" fmla="*/ 196954 w 504000"/>
              <a:gd name="connsiteY271" fmla="*/ 43990 h 504000"/>
              <a:gd name="connsiteX272" fmla="*/ 196954 w 504000"/>
              <a:gd name="connsiteY272" fmla="*/ 94500 h 504000"/>
              <a:gd name="connsiteX273" fmla="*/ 181204 w 504000"/>
              <a:gd name="connsiteY273" fmla="*/ 94500 h 504000"/>
              <a:gd name="connsiteX274" fmla="*/ 181204 w 504000"/>
              <a:gd name="connsiteY274" fmla="*/ 50510 h 504000"/>
              <a:gd name="connsiteX275" fmla="*/ 165296 w 504000"/>
              <a:gd name="connsiteY275" fmla="*/ 34603 h 504000"/>
              <a:gd name="connsiteX276" fmla="*/ 133796 w 504000"/>
              <a:gd name="connsiteY276" fmla="*/ 0 h 504000"/>
              <a:gd name="connsiteX277" fmla="*/ 149546 w 504000"/>
              <a:gd name="connsiteY277" fmla="*/ 0 h 504000"/>
              <a:gd name="connsiteX278" fmla="*/ 149546 w 504000"/>
              <a:gd name="connsiteY278" fmla="*/ 35949 h 504000"/>
              <a:gd name="connsiteX279" fmla="*/ 165454 w 504000"/>
              <a:gd name="connsiteY279" fmla="*/ 51865 h 504000"/>
              <a:gd name="connsiteX280" fmla="*/ 165454 w 504000"/>
              <a:gd name="connsiteY280" fmla="*/ 94500 h 504000"/>
              <a:gd name="connsiteX281" fmla="*/ 149704 w 504000"/>
              <a:gd name="connsiteY281" fmla="*/ 94500 h 504000"/>
              <a:gd name="connsiteX282" fmla="*/ 149704 w 504000"/>
              <a:gd name="connsiteY282" fmla="*/ 58385 h 504000"/>
              <a:gd name="connsiteX283" fmla="*/ 133796 w 504000"/>
              <a:gd name="connsiteY283" fmla="*/ 42478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Lst>
            <a:rect l="l" t="t" r="r" b="b"/>
            <a:pathLst>
              <a:path w="504000" h="504000">
                <a:moveTo>
                  <a:pt x="338546" y="409500"/>
                </a:moveTo>
                <a:lnTo>
                  <a:pt x="354296" y="409500"/>
                </a:lnTo>
                <a:lnTo>
                  <a:pt x="354296" y="445615"/>
                </a:lnTo>
                <a:lnTo>
                  <a:pt x="370203" y="461522"/>
                </a:lnTo>
                <a:lnTo>
                  <a:pt x="370203" y="504000"/>
                </a:lnTo>
                <a:lnTo>
                  <a:pt x="354453" y="504000"/>
                </a:lnTo>
                <a:lnTo>
                  <a:pt x="354453" y="468051"/>
                </a:lnTo>
                <a:lnTo>
                  <a:pt x="338546" y="452135"/>
                </a:lnTo>
                <a:close/>
                <a:moveTo>
                  <a:pt x="307046" y="409500"/>
                </a:moveTo>
                <a:lnTo>
                  <a:pt x="322796" y="409500"/>
                </a:lnTo>
                <a:lnTo>
                  <a:pt x="322796" y="453490"/>
                </a:lnTo>
                <a:lnTo>
                  <a:pt x="338703" y="469397"/>
                </a:lnTo>
                <a:lnTo>
                  <a:pt x="338703" y="504000"/>
                </a:lnTo>
                <a:lnTo>
                  <a:pt x="322953" y="504000"/>
                </a:lnTo>
                <a:lnTo>
                  <a:pt x="322953" y="475926"/>
                </a:lnTo>
                <a:lnTo>
                  <a:pt x="307046" y="460010"/>
                </a:lnTo>
                <a:close/>
                <a:moveTo>
                  <a:pt x="275546" y="409500"/>
                </a:moveTo>
                <a:lnTo>
                  <a:pt x="291296" y="409500"/>
                </a:lnTo>
                <a:lnTo>
                  <a:pt x="291296" y="461365"/>
                </a:lnTo>
                <a:lnTo>
                  <a:pt x="307203" y="477272"/>
                </a:lnTo>
                <a:lnTo>
                  <a:pt x="307203" y="504000"/>
                </a:lnTo>
                <a:lnTo>
                  <a:pt x="291453" y="504000"/>
                </a:lnTo>
                <a:lnTo>
                  <a:pt x="291453" y="483801"/>
                </a:lnTo>
                <a:lnTo>
                  <a:pt x="275546" y="467885"/>
                </a:lnTo>
                <a:close/>
                <a:moveTo>
                  <a:pt x="244204" y="409500"/>
                </a:moveTo>
                <a:lnTo>
                  <a:pt x="259953" y="409500"/>
                </a:lnTo>
                <a:lnTo>
                  <a:pt x="259796" y="504000"/>
                </a:lnTo>
                <a:lnTo>
                  <a:pt x="244046" y="504000"/>
                </a:lnTo>
                <a:close/>
                <a:moveTo>
                  <a:pt x="212704" y="409500"/>
                </a:moveTo>
                <a:lnTo>
                  <a:pt x="228454" y="409500"/>
                </a:lnTo>
                <a:lnTo>
                  <a:pt x="228454" y="467885"/>
                </a:lnTo>
                <a:lnTo>
                  <a:pt x="212546" y="483801"/>
                </a:lnTo>
                <a:lnTo>
                  <a:pt x="212546" y="504000"/>
                </a:lnTo>
                <a:lnTo>
                  <a:pt x="196796" y="504000"/>
                </a:lnTo>
                <a:lnTo>
                  <a:pt x="196796" y="477272"/>
                </a:lnTo>
                <a:lnTo>
                  <a:pt x="212704" y="461365"/>
                </a:lnTo>
                <a:close/>
                <a:moveTo>
                  <a:pt x="181204" y="409500"/>
                </a:moveTo>
                <a:lnTo>
                  <a:pt x="196954" y="409500"/>
                </a:lnTo>
                <a:lnTo>
                  <a:pt x="196954" y="460010"/>
                </a:lnTo>
                <a:lnTo>
                  <a:pt x="181046" y="475926"/>
                </a:lnTo>
                <a:lnTo>
                  <a:pt x="181046" y="504000"/>
                </a:lnTo>
                <a:lnTo>
                  <a:pt x="165296" y="504000"/>
                </a:lnTo>
                <a:lnTo>
                  <a:pt x="165296" y="469397"/>
                </a:lnTo>
                <a:lnTo>
                  <a:pt x="181204" y="453490"/>
                </a:lnTo>
                <a:close/>
                <a:moveTo>
                  <a:pt x="149704" y="409500"/>
                </a:moveTo>
                <a:lnTo>
                  <a:pt x="165454" y="409500"/>
                </a:lnTo>
                <a:lnTo>
                  <a:pt x="165454" y="452135"/>
                </a:lnTo>
                <a:lnTo>
                  <a:pt x="149546" y="468051"/>
                </a:lnTo>
                <a:lnTo>
                  <a:pt x="149546" y="504000"/>
                </a:lnTo>
                <a:lnTo>
                  <a:pt x="133796" y="504000"/>
                </a:lnTo>
                <a:lnTo>
                  <a:pt x="133796" y="461522"/>
                </a:lnTo>
                <a:lnTo>
                  <a:pt x="149704" y="445615"/>
                </a:lnTo>
                <a:close/>
                <a:moveTo>
                  <a:pt x="78663" y="370204"/>
                </a:moveTo>
                <a:lnTo>
                  <a:pt x="94413" y="370204"/>
                </a:lnTo>
                <a:lnTo>
                  <a:pt x="94413" y="409500"/>
                </a:lnTo>
                <a:lnTo>
                  <a:pt x="135103" y="409500"/>
                </a:lnTo>
                <a:lnTo>
                  <a:pt x="135103" y="425250"/>
                </a:lnTo>
                <a:lnTo>
                  <a:pt x="78663" y="425250"/>
                </a:lnTo>
                <a:close/>
                <a:moveTo>
                  <a:pt x="409413" y="370046"/>
                </a:moveTo>
                <a:lnTo>
                  <a:pt x="425163" y="370046"/>
                </a:lnTo>
                <a:lnTo>
                  <a:pt x="425163" y="425250"/>
                </a:lnTo>
                <a:lnTo>
                  <a:pt x="370038" y="425250"/>
                </a:lnTo>
                <a:lnTo>
                  <a:pt x="370038" y="409500"/>
                </a:lnTo>
                <a:lnTo>
                  <a:pt x="409413" y="409500"/>
                </a:lnTo>
                <a:close/>
                <a:moveTo>
                  <a:pt x="330665" y="346500"/>
                </a:moveTo>
                <a:lnTo>
                  <a:pt x="346415" y="346500"/>
                </a:lnTo>
                <a:lnTo>
                  <a:pt x="346415" y="362250"/>
                </a:lnTo>
                <a:lnTo>
                  <a:pt x="330665" y="362250"/>
                </a:lnTo>
                <a:close/>
                <a:moveTo>
                  <a:pt x="299165" y="346500"/>
                </a:moveTo>
                <a:lnTo>
                  <a:pt x="314915" y="346500"/>
                </a:lnTo>
                <a:lnTo>
                  <a:pt x="314915" y="362250"/>
                </a:lnTo>
                <a:lnTo>
                  <a:pt x="299165" y="362250"/>
                </a:lnTo>
                <a:close/>
                <a:moveTo>
                  <a:pt x="267665" y="346500"/>
                </a:moveTo>
                <a:lnTo>
                  <a:pt x="283415" y="346500"/>
                </a:lnTo>
                <a:lnTo>
                  <a:pt x="283415" y="362250"/>
                </a:lnTo>
                <a:lnTo>
                  <a:pt x="267665" y="362250"/>
                </a:lnTo>
                <a:close/>
                <a:moveTo>
                  <a:pt x="236165" y="346500"/>
                </a:moveTo>
                <a:lnTo>
                  <a:pt x="251915" y="346500"/>
                </a:lnTo>
                <a:lnTo>
                  <a:pt x="251915" y="362250"/>
                </a:lnTo>
                <a:lnTo>
                  <a:pt x="236165" y="362250"/>
                </a:lnTo>
                <a:close/>
                <a:moveTo>
                  <a:pt x="204665" y="346500"/>
                </a:moveTo>
                <a:lnTo>
                  <a:pt x="220415" y="346500"/>
                </a:lnTo>
                <a:lnTo>
                  <a:pt x="220415" y="362250"/>
                </a:lnTo>
                <a:lnTo>
                  <a:pt x="204665" y="362250"/>
                </a:lnTo>
                <a:close/>
                <a:moveTo>
                  <a:pt x="173165" y="346500"/>
                </a:moveTo>
                <a:lnTo>
                  <a:pt x="188915" y="346500"/>
                </a:lnTo>
                <a:lnTo>
                  <a:pt x="188915" y="362250"/>
                </a:lnTo>
                <a:lnTo>
                  <a:pt x="173165" y="362250"/>
                </a:lnTo>
                <a:close/>
                <a:moveTo>
                  <a:pt x="141665" y="346500"/>
                </a:moveTo>
                <a:lnTo>
                  <a:pt x="157415" y="346500"/>
                </a:lnTo>
                <a:lnTo>
                  <a:pt x="157415" y="362250"/>
                </a:lnTo>
                <a:lnTo>
                  <a:pt x="141665" y="362250"/>
                </a:lnTo>
                <a:close/>
                <a:moveTo>
                  <a:pt x="409500" y="338546"/>
                </a:moveTo>
                <a:lnTo>
                  <a:pt x="452135" y="338546"/>
                </a:lnTo>
                <a:lnTo>
                  <a:pt x="468051" y="354453"/>
                </a:lnTo>
                <a:lnTo>
                  <a:pt x="504000" y="354453"/>
                </a:lnTo>
                <a:lnTo>
                  <a:pt x="504000" y="370203"/>
                </a:lnTo>
                <a:lnTo>
                  <a:pt x="461522" y="370203"/>
                </a:lnTo>
                <a:lnTo>
                  <a:pt x="445615" y="354296"/>
                </a:lnTo>
                <a:lnTo>
                  <a:pt x="409500" y="354296"/>
                </a:lnTo>
                <a:close/>
                <a:moveTo>
                  <a:pt x="51865" y="338546"/>
                </a:moveTo>
                <a:lnTo>
                  <a:pt x="94500" y="338546"/>
                </a:lnTo>
                <a:lnTo>
                  <a:pt x="94500" y="354296"/>
                </a:lnTo>
                <a:lnTo>
                  <a:pt x="58385" y="354296"/>
                </a:lnTo>
                <a:lnTo>
                  <a:pt x="42478" y="370203"/>
                </a:lnTo>
                <a:lnTo>
                  <a:pt x="0" y="370203"/>
                </a:lnTo>
                <a:lnTo>
                  <a:pt x="0" y="354453"/>
                </a:lnTo>
                <a:lnTo>
                  <a:pt x="35949" y="354453"/>
                </a:lnTo>
                <a:close/>
                <a:moveTo>
                  <a:pt x="409500" y="307046"/>
                </a:moveTo>
                <a:lnTo>
                  <a:pt x="460010" y="307046"/>
                </a:lnTo>
                <a:lnTo>
                  <a:pt x="475926" y="322953"/>
                </a:lnTo>
                <a:lnTo>
                  <a:pt x="504000" y="322953"/>
                </a:lnTo>
                <a:lnTo>
                  <a:pt x="504000" y="338703"/>
                </a:lnTo>
                <a:lnTo>
                  <a:pt x="469397" y="338703"/>
                </a:lnTo>
                <a:lnTo>
                  <a:pt x="453490" y="322796"/>
                </a:lnTo>
                <a:lnTo>
                  <a:pt x="409500" y="322796"/>
                </a:lnTo>
                <a:close/>
                <a:moveTo>
                  <a:pt x="43990" y="307046"/>
                </a:moveTo>
                <a:lnTo>
                  <a:pt x="94500" y="307046"/>
                </a:lnTo>
                <a:lnTo>
                  <a:pt x="94500" y="322796"/>
                </a:lnTo>
                <a:lnTo>
                  <a:pt x="50510" y="322796"/>
                </a:lnTo>
                <a:lnTo>
                  <a:pt x="34603" y="338703"/>
                </a:lnTo>
                <a:lnTo>
                  <a:pt x="0" y="338703"/>
                </a:lnTo>
                <a:lnTo>
                  <a:pt x="0" y="322953"/>
                </a:lnTo>
                <a:lnTo>
                  <a:pt x="28074" y="322953"/>
                </a:lnTo>
                <a:close/>
                <a:moveTo>
                  <a:pt x="409500" y="275546"/>
                </a:moveTo>
                <a:lnTo>
                  <a:pt x="467885" y="275546"/>
                </a:lnTo>
                <a:lnTo>
                  <a:pt x="483801" y="291453"/>
                </a:lnTo>
                <a:lnTo>
                  <a:pt x="504000" y="291453"/>
                </a:lnTo>
                <a:lnTo>
                  <a:pt x="504000" y="307203"/>
                </a:lnTo>
                <a:lnTo>
                  <a:pt x="477272" y="307203"/>
                </a:lnTo>
                <a:lnTo>
                  <a:pt x="461365" y="291296"/>
                </a:lnTo>
                <a:lnTo>
                  <a:pt x="409500" y="291296"/>
                </a:lnTo>
                <a:close/>
                <a:moveTo>
                  <a:pt x="36115" y="275546"/>
                </a:moveTo>
                <a:lnTo>
                  <a:pt x="94500" y="275546"/>
                </a:lnTo>
                <a:lnTo>
                  <a:pt x="94500" y="291296"/>
                </a:lnTo>
                <a:lnTo>
                  <a:pt x="42635" y="291296"/>
                </a:lnTo>
                <a:lnTo>
                  <a:pt x="26728" y="307203"/>
                </a:lnTo>
                <a:lnTo>
                  <a:pt x="0" y="307203"/>
                </a:lnTo>
                <a:lnTo>
                  <a:pt x="0" y="291453"/>
                </a:lnTo>
                <a:lnTo>
                  <a:pt x="20199" y="291453"/>
                </a:lnTo>
                <a:close/>
                <a:moveTo>
                  <a:pt x="409500" y="244046"/>
                </a:moveTo>
                <a:lnTo>
                  <a:pt x="504000" y="244204"/>
                </a:lnTo>
                <a:lnTo>
                  <a:pt x="504000" y="259953"/>
                </a:lnTo>
                <a:lnTo>
                  <a:pt x="409500" y="259796"/>
                </a:lnTo>
                <a:close/>
                <a:moveTo>
                  <a:pt x="94500" y="244046"/>
                </a:moveTo>
                <a:lnTo>
                  <a:pt x="94500" y="259796"/>
                </a:lnTo>
                <a:lnTo>
                  <a:pt x="0" y="259953"/>
                </a:lnTo>
                <a:lnTo>
                  <a:pt x="0" y="244204"/>
                </a:lnTo>
                <a:close/>
                <a:moveTo>
                  <a:pt x="267665" y="204750"/>
                </a:moveTo>
                <a:lnTo>
                  <a:pt x="346415" y="204750"/>
                </a:lnTo>
                <a:lnTo>
                  <a:pt x="346415" y="220500"/>
                </a:lnTo>
                <a:lnTo>
                  <a:pt x="267665" y="220500"/>
                </a:lnTo>
                <a:close/>
                <a:moveTo>
                  <a:pt x="477272" y="196796"/>
                </a:moveTo>
                <a:lnTo>
                  <a:pt x="504000" y="196796"/>
                </a:lnTo>
                <a:lnTo>
                  <a:pt x="504000" y="212546"/>
                </a:lnTo>
                <a:lnTo>
                  <a:pt x="483801" y="212546"/>
                </a:lnTo>
                <a:lnTo>
                  <a:pt x="467885" y="228454"/>
                </a:lnTo>
                <a:lnTo>
                  <a:pt x="409500" y="228454"/>
                </a:lnTo>
                <a:lnTo>
                  <a:pt x="409500" y="212704"/>
                </a:lnTo>
                <a:lnTo>
                  <a:pt x="461365" y="212704"/>
                </a:lnTo>
                <a:close/>
                <a:moveTo>
                  <a:pt x="0" y="196796"/>
                </a:moveTo>
                <a:lnTo>
                  <a:pt x="26728" y="196796"/>
                </a:lnTo>
                <a:lnTo>
                  <a:pt x="42635" y="212704"/>
                </a:lnTo>
                <a:lnTo>
                  <a:pt x="94500" y="212704"/>
                </a:lnTo>
                <a:lnTo>
                  <a:pt x="94500" y="228454"/>
                </a:lnTo>
                <a:lnTo>
                  <a:pt x="36115" y="228454"/>
                </a:lnTo>
                <a:lnTo>
                  <a:pt x="20199" y="212546"/>
                </a:lnTo>
                <a:lnTo>
                  <a:pt x="0" y="212546"/>
                </a:lnTo>
                <a:close/>
                <a:moveTo>
                  <a:pt x="173165" y="189000"/>
                </a:moveTo>
                <a:lnTo>
                  <a:pt x="173165" y="204750"/>
                </a:lnTo>
                <a:lnTo>
                  <a:pt x="236165" y="204750"/>
                </a:lnTo>
                <a:lnTo>
                  <a:pt x="236165" y="189000"/>
                </a:lnTo>
                <a:close/>
                <a:moveTo>
                  <a:pt x="267665" y="173250"/>
                </a:moveTo>
                <a:lnTo>
                  <a:pt x="346415" y="173250"/>
                </a:lnTo>
                <a:lnTo>
                  <a:pt x="346415" y="189000"/>
                </a:lnTo>
                <a:lnTo>
                  <a:pt x="267665" y="189000"/>
                </a:lnTo>
                <a:close/>
                <a:moveTo>
                  <a:pt x="157415" y="173250"/>
                </a:moveTo>
                <a:lnTo>
                  <a:pt x="251915" y="173250"/>
                </a:lnTo>
                <a:lnTo>
                  <a:pt x="251915" y="220500"/>
                </a:lnTo>
                <a:lnTo>
                  <a:pt x="157415" y="220500"/>
                </a:lnTo>
                <a:close/>
                <a:moveTo>
                  <a:pt x="469397" y="165296"/>
                </a:moveTo>
                <a:lnTo>
                  <a:pt x="504000" y="165296"/>
                </a:lnTo>
                <a:lnTo>
                  <a:pt x="504000" y="181046"/>
                </a:lnTo>
                <a:lnTo>
                  <a:pt x="475926" y="181046"/>
                </a:lnTo>
                <a:lnTo>
                  <a:pt x="460010" y="196954"/>
                </a:lnTo>
                <a:lnTo>
                  <a:pt x="409500" y="196954"/>
                </a:lnTo>
                <a:lnTo>
                  <a:pt x="409500" y="181204"/>
                </a:lnTo>
                <a:lnTo>
                  <a:pt x="453490" y="181204"/>
                </a:lnTo>
                <a:close/>
                <a:moveTo>
                  <a:pt x="0" y="165296"/>
                </a:moveTo>
                <a:lnTo>
                  <a:pt x="34603" y="165296"/>
                </a:lnTo>
                <a:lnTo>
                  <a:pt x="50510" y="181204"/>
                </a:lnTo>
                <a:lnTo>
                  <a:pt x="94500" y="181204"/>
                </a:lnTo>
                <a:lnTo>
                  <a:pt x="94500" y="196954"/>
                </a:lnTo>
                <a:lnTo>
                  <a:pt x="43990" y="196954"/>
                </a:lnTo>
                <a:lnTo>
                  <a:pt x="28074" y="181046"/>
                </a:lnTo>
                <a:lnTo>
                  <a:pt x="0" y="181046"/>
                </a:lnTo>
                <a:close/>
                <a:moveTo>
                  <a:pt x="461522" y="133796"/>
                </a:moveTo>
                <a:lnTo>
                  <a:pt x="504000" y="133796"/>
                </a:lnTo>
                <a:lnTo>
                  <a:pt x="504000" y="149546"/>
                </a:lnTo>
                <a:lnTo>
                  <a:pt x="468051" y="149546"/>
                </a:lnTo>
                <a:lnTo>
                  <a:pt x="452135" y="165454"/>
                </a:lnTo>
                <a:lnTo>
                  <a:pt x="409500" y="165454"/>
                </a:lnTo>
                <a:lnTo>
                  <a:pt x="409500" y="149704"/>
                </a:lnTo>
                <a:lnTo>
                  <a:pt x="445615" y="149704"/>
                </a:lnTo>
                <a:close/>
                <a:moveTo>
                  <a:pt x="0" y="133796"/>
                </a:moveTo>
                <a:lnTo>
                  <a:pt x="42478" y="133796"/>
                </a:lnTo>
                <a:lnTo>
                  <a:pt x="58385" y="149704"/>
                </a:lnTo>
                <a:lnTo>
                  <a:pt x="94500" y="149704"/>
                </a:lnTo>
                <a:lnTo>
                  <a:pt x="94500" y="165454"/>
                </a:lnTo>
                <a:lnTo>
                  <a:pt x="51865" y="165454"/>
                </a:lnTo>
                <a:lnTo>
                  <a:pt x="35949" y="149546"/>
                </a:lnTo>
                <a:lnTo>
                  <a:pt x="0" y="149546"/>
                </a:lnTo>
                <a:close/>
                <a:moveTo>
                  <a:pt x="125915" y="126000"/>
                </a:moveTo>
                <a:lnTo>
                  <a:pt x="125915" y="378000"/>
                </a:lnTo>
                <a:lnTo>
                  <a:pt x="377915" y="378000"/>
                </a:lnTo>
                <a:lnTo>
                  <a:pt x="377915" y="126000"/>
                </a:lnTo>
                <a:close/>
                <a:moveTo>
                  <a:pt x="110165" y="110250"/>
                </a:moveTo>
                <a:lnTo>
                  <a:pt x="393665" y="110250"/>
                </a:lnTo>
                <a:lnTo>
                  <a:pt x="393665" y="393750"/>
                </a:lnTo>
                <a:lnTo>
                  <a:pt x="110165" y="393750"/>
                </a:lnTo>
                <a:close/>
                <a:moveTo>
                  <a:pt x="370038" y="78750"/>
                </a:moveTo>
                <a:lnTo>
                  <a:pt x="425163" y="78750"/>
                </a:lnTo>
                <a:lnTo>
                  <a:pt x="425163" y="133954"/>
                </a:lnTo>
                <a:lnTo>
                  <a:pt x="409413" y="133954"/>
                </a:lnTo>
                <a:lnTo>
                  <a:pt x="409413" y="94500"/>
                </a:lnTo>
                <a:lnTo>
                  <a:pt x="370038" y="94500"/>
                </a:lnTo>
                <a:close/>
                <a:moveTo>
                  <a:pt x="78663" y="78750"/>
                </a:moveTo>
                <a:lnTo>
                  <a:pt x="135103" y="78750"/>
                </a:lnTo>
                <a:lnTo>
                  <a:pt x="135103" y="94500"/>
                </a:lnTo>
                <a:lnTo>
                  <a:pt x="94413" y="94500"/>
                </a:lnTo>
                <a:lnTo>
                  <a:pt x="94413" y="133796"/>
                </a:lnTo>
                <a:lnTo>
                  <a:pt x="78663" y="133796"/>
                </a:lnTo>
                <a:close/>
                <a:moveTo>
                  <a:pt x="354453" y="0"/>
                </a:moveTo>
                <a:lnTo>
                  <a:pt x="370203" y="0"/>
                </a:lnTo>
                <a:lnTo>
                  <a:pt x="370203" y="42478"/>
                </a:lnTo>
                <a:lnTo>
                  <a:pt x="354296" y="58385"/>
                </a:lnTo>
                <a:lnTo>
                  <a:pt x="354296" y="94500"/>
                </a:lnTo>
                <a:lnTo>
                  <a:pt x="338546" y="94500"/>
                </a:lnTo>
                <a:lnTo>
                  <a:pt x="338546" y="51865"/>
                </a:lnTo>
                <a:lnTo>
                  <a:pt x="354453" y="35949"/>
                </a:lnTo>
                <a:close/>
                <a:moveTo>
                  <a:pt x="322953" y="0"/>
                </a:moveTo>
                <a:lnTo>
                  <a:pt x="338703" y="0"/>
                </a:lnTo>
                <a:lnTo>
                  <a:pt x="338703" y="34603"/>
                </a:lnTo>
                <a:lnTo>
                  <a:pt x="322796" y="50510"/>
                </a:lnTo>
                <a:lnTo>
                  <a:pt x="322796" y="94500"/>
                </a:lnTo>
                <a:lnTo>
                  <a:pt x="307046" y="94500"/>
                </a:lnTo>
                <a:lnTo>
                  <a:pt x="307046" y="43990"/>
                </a:lnTo>
                <a:lnTo>
                  <a:pt x="322953" y="28074"/>
                </a:lnTo>
                <a:close/>
                <a:moveTo>
                  <a:pt x="291453" y="0"/>
                </a:moveTo>
                <a:lnTo>
                  <a:pt x="307203" y="0"/>
                </a:lnTo>
                <a:lnTo>
                  <a:pt x="307203" y="26728"/>
                </a:lnTo>
                <a:lnTo>
                  <a:pt x="291296" y="42635"/>
                </a:lnTo>
                <a:lnTo>
                  <a:pt x="291296" y="94500"/>
                </a:lnTo>
                <a:lnTo>
                  <a:pt x="275546" y="94500"/>
                </a:lnTo>
                <a:lnTo>
                  <a:pt x="275546" y="36115"/>
                </a:lnTo>
                <a:lnTo>
                  <a:pt x="291453" y="20199"/>
                </a:lnTo>
                <a:close/>
                <a:moveTo>
                  <a:pt x="244046" y="0"/>
                </a:moveTo>
                <a:lnTo>
                  <a:pt x="259796" y="0"/>
                </a:lnTo>
                <a:lnTo>
                  <a:pt x="259953" y="94500"/>
                </a:lnTo>
                <a:lnTo>
                  <a:pt x="244204" y="94500"/>
                </a:lnTo>
                <a:close/>
                <a:moveTo>
                  <a:pt x="196796" y="0"/>
                </a:moveTo>
                <a:lnTo>
                  <a:pt x="212546" y="0"/>
                </a:lnTo>
                <a:lnTo>
                  <a:pt x="212546" y="20199"/>
                </a:lnTo>
                <a:lnTo>
                  <a:pt x="228454" y="36115"/>
                </a:lnTo>
                <a:lnTo>
                  <a:pt x="228454" y="94500"/>
                </a:lnTo>
                <a:lnTo>
                  <a:pt x="212704" y="94500"/>
                </a:lnTo>
                <a:lnTo>
                  <a:pt x="212704" y="42635"/>
                </a:lnTo>
                <a:lnTo>
                  <a:pt x="196796" y="26728"/>
                </a:lnTo>
                <a:close/>
                <a:moveTo>
                  <a:pt x="165296" y="0"/>
                </a:moveTo>
                <a:lnTo>
                  <a:pt x="181046" y="0"/>
                </a:lnTo>
                <a:lnTo>
                  <a:pt x="181046" y="28074"/>
                </a:lnTo>
                <a:lnTo>
                  <a:pt x="196954" y="43990"/>
                </a:lnTo>
                <a:lnTo>
                  <a:pt x="196954" y="94500"/>
                </a:lnTo>
                <a:lnTo>
                  <a:pt x="181204" y="94500"/>
                </a:lnTo>
                <a:lnTo>
                  <a:pt x="181204" y="50510"/>
                </a:lnTo>
                <a:lnTo>
                  <a:pt x="165296" y="34603"/>
                </a:lnTo>
                <a:close/>
                <a:moveTo>
                  <a:pt x="133796" y="0"/>
                </a:moveTo>
                <a:lnTo>
                  <a:pt x="149546" y="0"/>
                </a:lnTo>
                <a:lnTo>
                  <a:pt x="149546" y="35949"/>
                </a:lnTo>
                <a:lnTo>
                  <a:pt x="165454" y="51865"/>
                </a:lnTo>
                <a:lnTo>
                  <a:pt x="165454" y="94500"/>
                </a:lnTo>
                <a:lnTo>
                  <a:pt x="149704" y="94500"/>
                </a:lnTo>
                <a:lnTo>
                  <a:pt x="149704" y="58385"/>
                </a:lnTo>
                <a:lnTo>
                  <a:pt x="133796" y="42478"/>
                </a:lnTo>
                <a:close/>
              </a:path>
            </a:pathLst>
          </a:custGeom>
          <a:solidFill>
            <a:srgbClr val="FFFFFF"/>
          </a:solidFill>
          <a:ln w="7739" cap="flat">
            <a:noFill/>
            <a:prstDash val="solid"/>
            <a:miter/>
          </a:ln>
        </p:spPr>
        <p:txBody>
          <a:bodyPr rtlCol="0" anchor="ctr"/>
          <a:lstStyle/>
          <a:p>
            <a:pPr defTabSz="457200"/>
            <a:endParaRPr lang="zh-CN" altLang="en-US" sz="1800">
              <a:solidFill>
                <a:srgbClr val="FFFFFF"/>
              </a:solidFill>
              <a:latin typeface="微软雅黑" panose="020B0503020204020204" charset="-122"/>
              <a:ea typeface="微软雅黑" panose="020B0503020204020204" charset="-122"/>
            </a:endParaRPr>
          </a:p>
        </p:txBody>
      </p:sp>
      <p:sp>
        <p:nvSpPr>
          <p:cNvPr id="7" name="任意形状 69"/>
          <p:cNvSpPr>
            <a:spLocks noChangeAspect="1"/>
          </p:cNvSpPr>
          <p:nvPr>
            <p:custDataLst>
              <p:tags r:id="rId16"/>
            </p:custDataLst>
          </p:nvPr>
        </p:nvSpPr>
        <p:spPr>
          <a:xfrm>
            <a:off x="4970249" y="3066743"/>
            <a:ext cx="500721" cy="501353"/>
          </a:xfrm>
          <a:custGeom>
            <a:avLst/>
            <a:gdLst>
              <a:gd name="connsiteX0" fmla="*/ 294819 w 608688"/>
              <a:gd name="connsiteY0" fmla="*/ 589638 h 609558"/>
              <a:gd name="connsiteX1" fmla="*/ 313869 w 608688"/>
              <a:gd name="connsiteY1" fmla="*/ 589638 h 609558"/>
              <a:gd name="connsiteX2" fmla="*/ 313869 w 608688"/>
              <a:gd name="connsiteY2" fmla="*/ 608688 h 609558"/>
              <a:gd name="connsiteX3" fmla="*/ 294819 w 608688"/>
              <a:gd name="connsiteY3" fmla="*/ 608688 h 609558"/>
              <a:gd name="connsiteX4" fmla="*/ 294819 w 608688"/>
              <a:gd name="connsiteY4" fmla="*/ 551538 h 609558"/>
              <a:gd name="connsiteX5" fmla="*/ 313869 w 608688"/>
              <a:gd name="connsiteY5" fmla="*/ 551538 h 609558"/>
              <a:gd name="connsiteX6" fmla="*/ 313869 w 608688"/>
              <a:gd name="connsiteY6" fmla="*/ 570588 h 609558"/>
              <a:gd name="connsiteX7" fmla="*/ 294819 w 608688"/>
              <a:gd name="connsiteY7" fmla="*/ 570588 h 609558"/>
              <a:gd name="connsiteX8" fmla="*/ 294821 w 608688"/>
              <a:gd name="connsiteY8" fmla="*/ 513438 h 609558"/>
              <a:gd name="connsiteX9" fmla="*/ 313871 w 608688"/>
              <a:gd name="connsiteY9" fmla="*/ 513438 h 609558"/>
              <a:gd name="connsiteX10" fmla="*/ 313871 w 608688"/>
              <a:gd name="connsiteY10" fmla="*/ 532488 h 609558"/>
              <a:gd name="connsiteX11" fmla="*/ 294821 w 608688"/>
              <a:gd name="connsiteY11" fmla="*/ 532488 h 609558"/>
              <a:gd name="connsiteX12" fmla="*/ 294824 w 608688"/>
              <a:gd name="connsiteY12" fmla="*/ 475338 h 609558"/>
              <a:gd name="connsiteX13" fmla="*/ 313874 w 608688"/>
              <a:gd name="connsiteY13" fmla="*/ 475338 h 609558"/>
              <a:gd name="connsiteX14" fmla="*/ 313874 w 608688"/>
              <a:gd name="connsiteY14" fmla="*/ 494388 h 609558"/>
              <a:gd name="connsiteX15" fmla="*/ 294824 w 608688"/>
              <a:gd name="connsiteY15" fmla="*/ 494388 h 609558"/>
              <a:gd name="connsiteX16" fmla="*/ 294824 w 608688"/>
              <a:gd name="connsiteY16" fmla="*/ 437238 h 609558"/>
              <a:gd name="connsiteX17" fmla="*/ 313874 w 608688"/>
              <a:gd name="connsiteY17" fmla="*/ 437238 h 609558"/>
              <a:gd name="connsiteX18" fmla="*/ 313874 w 608688"/>
              <a:gd name="connsiteY18" fmla="*/ 456288 h 609558"/>
              <a:gd name="connsiteX19" fmla="*/ 294824 w 608688"/>
              <a:gd name="connsiteY19" fmla="*/ 456288 h 609558"/>
              <a:gd name="connsiteX20" fmla="*/ 475338 w 608688"/>
              <a:gd name="connsiteY20" fmla="*/ 294824 h 609558"/>
              <a:gd name="connsiteX21" fmla="*/ 494388 w 608688"/>
              <a:gd name="connsiteY21" fmla="*/ 294824 h 609558"/>
              <a:gd name="connsiteX22" fmla="*/ 494388 w 608688"/>
              <a:gd name="connsiteY22" fmla="*/ 313874 h 609558"/>
              <a:gd name="connsiteX23" fmla="*/ 475338 w 608688"/>
              <a:gd name="connsiteY23" fmla="*/ 313874 h 609558"/>
              <a:gd name="connsiteX24" fmla="*/ 437238 w 608688"/>
              <a:gd name="connsiteY24" fmla="*/ 294824 h 609558"/>
              <a:gd name="connsiteX25" fmla="*/ 456288 w 608688"/>
              <a:gd name="connsiteY25" fmla="*/ 294824 h 609558"/>
              <a:gd name="connsiteX26" fmla="*/ 456288 w 608688"/>
              <a:gd name="connsiteY26" fmla="*/ 313874 h 609558"/>
              <a:gd name="connsiteX27" fmla="*/ 437238 w 608688"/>
              <a:gd name="connsiteY27" fmla="*/ 313874 h 609558"/>
              <a:gd name="connsiteX28" fmla="*/ 152400 w 608688"/>
              <a:gd name="connsiteY28" fmla="*/ 294824 h 609558"/>
              <a:gd name="connsiteX29" fmla="*/ 171450 w 608688"/>
              <a:gd name="connsiteY29" fmla="*/ 294824 h 609558"/>
              <a:gd name="connsiteX30" fmla="*/ 171450 w 608688"/>
              <a:gd name="connsiteY30" fmla="*/ 313874 h 609558"/>
              <a:gd name="connsiteX31" fmla="*/ 152400 w 608688"/>
              <a:gd name="connsiteY31" fmla="*/ 313874 h 609558"/>
              <a:gd name="connsiteX32" fmla="*/ 114300 w 608688"/>
              <a:gd name="connsiteY32" fmla="*/ 294824 h 609558"/>
              <a:gd name="connsiteX33" fmla="*/ 133350 w 608688"/>
              <a:gd name="connsiteY33" fmla="*/ 294824 h 609558"/>
              <a:gd name="connsiteX34" fmla="*/ 133350 w 608688"/>
              <a:gd name="connsiteY34" fmla="*/ 313874 h 609558"/>
              <a:gd name="connsiteX35" fmla="*/ 114300 w 608688"/>
              <a:gd name="connsiteY35" fmla="*/ 313874 h 609558"/>
              <a:gd name="connsiteX36" fmla="*/ 513438 w 608688"/>
              <a:gd name="connsiteY36" fmla="*/ 294821 h 609558"/>
              <a:gd name="connsiteX37" fmla="*/ 532488 w 608688"/>
              <a:gd name="connsiteY37" fmla="*/ 294821 h 609558"/>
              <a:gd name="connsiteX38" fmla="*/ 532488 w 608688"/>
              <a:gd name="connsiteY38" fmla="*/ 313871 h 609558"/>
              <a:gd name="connsiteX39" fmla="*/ 513438 w 608688"/>
              <a:gd name="connsiteY39" fmla="*/ 313871 h 609558"/>
              <a:gd name="connsiteX40" fmla="*/ 76200 w 608688"/>
              <a:gd name="connsiteY40" fmla="*/ 294821 h 609558"/>
              <a:gd name="connsiteX41" fmla="*/ 95250 w 608688"/>
              <a:gd name="connsiteY41" fmla="*/ 294821 h 609558"/>
              <a:gd name="connsiteX42" fmla="*/ 95250 w 608688"/>
              <a:gd name="connsiteY42" fmla="*/ 313871 h 609558"/>
              <a:gd name="connsiteX43" fmla="*/ 76200 w 608688"/>
              <a:gd name="connsiteY43" fmla="*/ 313871 h 609558"/>
              <a:gd name="connsiteX44" fmla="*/ 589638 w 608688"/>
              <a:gd name="connsiteY44" fmla="*/ 294819 h 609558"/>
              <a:gd name="connsiteX45" fmla="*/ 608688 w 608688"/>
              <a:gd name="connsiteY45" fmla="*/ 294819 h 609558"/>
              <a:gd name="connsiteX46" fmla="*/ 608688 w 608688"/>
              <a:gd name="connsiteY46" fmla="*/ 313869 h 609558"/>
              <a:gd name="connsiteX47" fmla="*/ 589638 w 608688"/>
              <a:gd name="connsiteY47" fmla="*/ 313869 h 609558"/>
              <a:gd name="connsiteX48" fmla="*/ 551538 w 608688"/>
              <a:gd name="connsiteY48" fmla="*/ 294819 h 609558"/>
              <a:gd name="connsiteX49" fmla="*/ 570588 w 608688"/>
              <a:gd name="connsiteY49" fmla="*/ 294819 h 609558"/>
              <a:gd name="connsiteX50" fmla="*/ 570588 w 608688"/>
              <a:gd name="connsiteY50" fmla="*/ 313869 h 609558"/>
              <a:gd name="connsiteX51" fmla="*/ 551538 w 608688"/>
              <a:gd name="connsiteY51" fmla="*/ 313869 h 609558"/>
              <a:gd name="connsiteX52" fmla="*/ 38100 w 608688"/>
              <a:gd name="connsiteY52" fmla="*/ 294819 h 609558"/>
              <a:gd name="connsiteX53" fmla="*/ 57150 w 608688"/>
              <a:gd name="connsiteY53" fmla="*/ 294819 h 609558"/>
              <a:gd name="connsiteX54" fmla="*/ 57150 w 608688"/>
              <a:gd name="connsiteY54" fmla="*/ 313869 h 609558"/>
              <a:gd name="connsiteX55" fmla="*/ 38100 w 608688"/>
              <a:gd name="connsiteY55" fmla="*/ 313869 h 609558"/>
              <a:gd name="connsiteX56" fmla="*/ 0 w 608688"/>
              <a:gd name="connsiteY56" fmla="*/ 294819 h 609558"/>
              <a:gd name="connsiteX57" fmla="*/ 19050 w 608688"/>
              <a:gd name="connsiteY57" fmla="*/ 294819 h 609558"/>
              <a:gd name="connsiteX58" fmla="*/ 19050 w 608688"/>
              <a:gd name="connsiteY58" fmla="*/ 313869 h 609558"/>
              <a:gd name="connsiteX59" fmla="*/ 0 w 608688"/>
              <a:gd name="connsiteY59" fmla="*/ 313869 h 609558"/>
              <a:gd name="connsiteX60" fmla="*/ 294824 w 608688"/>
              <a:gd name="connsiteY60" fmla="*/ 152400 h 609558"/>
              <a:gd name="connsiteX61" fmla="*/ 313874 w 608688"/>
              <a:gd name="connsiteY61" fmla="*/ 152400 h 609558"/>
              <a:gd name="connsiteX62" fmla="*/ 313874 w 608688"/>
              <a:gd name="connsiteY62" fmla="*/ 171450 h 609558"/>
              <a:gd name="connsiteX63" fmla="*/ 294824 w 608688"/>
              <a:gd name="connsiteY63" fmla="*/ 171450 h 609558"/>
              <a:gd name="connsiteX64" fmla="*/ 294824 w 608688"/>
              <a:gd name="connsiteY64" fmla="*/ 114300 h 609558"/>
              <a:gd name="connsiteX65" fmla="*/ 313874 w 608688"/>
              <a:gd name="connsiteY65" fmla="*/ 114300 h 609558"/>
              <a:gd name="connsiteX66" fmla="*/ 313874 w 608688"/>
              <a:gd name="connsiteY66" fmla="*/ 133350 h 609558"/>
              <a:gd name="connsiteX67" fmla="*/ 294824 w 608688"/>
              <a:gd name="connsiteY67" fmla="*/ 133350 h 609558"/>
              <a:gd name="connsiteX68" fmla="*/ 294821 w 608688"/>
              <a:gd name="connsiteY68" fmla="*/ 76200 h 609558"/>
              <a:gd name="connsiteX69" fmla="*/ 313871 w 608688"/>
              <a:gd name="connsiteY69" fmla="*/ 76200 h 609558"/>
              <a:gd name="connsiteX70" fmla="*/ 313871 w 608688"/>
              <a:gd name="connsiteY70" fmla="*/ 95250 h 609558"/>
              <a:gd name="connsiteX71" fmla="*/ 294821 w 608688"/>
              <a:gd name="connsiteY71" fmla="*/ 95250 h 609558"/>
              <a:gd name="connsiteX72" fmla="*/ 294819 w 608688"/>
              <a:gd name="connsiteY72" fmla="*/ 38100 h 609558"/>
              <a:gd name="connsiteX73" fmla="*/ 313869 w 608688"/>
              <a:gd name="connsiteY73" fmla="*/ 38100 h 609558"/>
              <a:gd name="connsiteX74" fmla="*/ 313869 w 608688"/>
              <a:gd name="connsiteY74" fmla="*/ 57150 h 609558"/>
              <a:gd name="connsiteX75" fmla="*/ 294819 w 608688"/>
              <a:gd name="connsiteY75" fmla="*/ 57150 h 609558"/>
              <a:gd name="connsiteX76" fmla="*/ 257365 w 608688"/>
              <a:gd name="connsiteY76" fmla="*/ 23956 h 609558"/>
              <a:gd name="connsiteX77" fmla="*/ 22891 w 608688"/>
              <a:gd name="connsiteY77" fmla="*/ 257365 h 609558"/>
              <a:gd name="connsiteX78" fmla="*/ 127936 w 608688"/>
              <a:gd name="connsiteY78" fmla="*/ 257365 h 609558"/>
              <a:gd name="connsiteX79" fmla="*/ 127187 w 608688"/>
              <a:gd name="connsiteY79" fmla="*/ 166901 h 609558"/>
              <a:gd name="connsiteX80" fmla="*/ 261044 w 608688"/>
              <a:gd name="connsiteY80" fmla="*/ 303683 h 609558"/>
              <a:gd name="connsiteX81" fmla="*/ 129457 w 608688"/>
              <a:gd name="connsiteY81" fmla="*/ 441842 h 609558"/>
              <a:gd name="connsiteX82" fmla="*/ 128722 w 608688"/>
              <a:gd name="connsiteY82" fmla="*/ 352615 h 609558"/>
              <a:gd name="connsiteX83" fmla="*/ 22552 w 608688"/>
              <a:gd name="connsiteY83" fmla="*/ 352620 h 609558"/>
              <a:gd name="connsiteX84" fmla="*/ 257365 w 608688"/>
              <a:gd name="connsiteY84" fmla="*/ 587727 h 609558"/>
              <a:gd name="connsiteX85" fmla="*/ 257365 w 608688"/>
              <a:gd name="connsiteY85" fmla="*/ 480752 h 609558"/>
              <a:gd name="connsiteX86" fmla="*/ 166901 w 608688"/>
              <a:gd name="connsiteY86" fmla="*/ 481500 h 609558"/>
              <a:gd name="connsiteX87" fmla="*/ 303683 w 608688"/>
              <a:gd name="connsiteY87" fmla="*/ 347639 h 609558"/>
              <a:gd name="connsiteX88" fmla="*/ 441842 w 608688"/>
              <a:gd name="connsiteY88" fmla="*/ 479226 h 609558"/>
              <a:gd name="connsiteX89" fmla="*/ 352615 w 608688"/>
              <a:gd name="connsiteY89" fmla="*/ 479966 h 609558"/>
              <a:gd name="connsiteX90" fmla="*/ 352625 w 608688"/>
              <a:gd name="connsiteY90" fmla="*/ 587554 h 609558"/>
              <a:gd name="connsiteX91" fmla="*/ 586262 w 608688"/>
              <a:gd name="connsiteY91" fmla="*/ 352620 h 609558"/>
              <a:gd name="connsiteX92" fmla="*/ 470441 w 608688"/>
              <a:gd name="connsiteY92" fmla="*/ 352615 h 609558"/>
              <a:gd name="connsiteX93" fmla="*/ 469701 w 608688"/>
              <a:gd name="connsiteY93" fmla="*/ 441842 h 609558"/>
              <a:gd name="connsiteX94" fmla="*/ 338114 w 608688"/>
              <a:gd name="connsiteY94" fmla="*/ 303683 h 609558"/>
              <a:gd name="connsiteX95" fmla="*/ 471975 w 608688"/>
              <a:gd name="connsiteY95" fmla="*/ 166901 h 609558"/>
              <a:gd name="connsiteX96" fmla="*/ 471226 w 608688"/>
              <a:gd name="connsiteY96" fmla="*/ 257365 h 609558"/>
              <a:gd name="connsiteX97" fmla="*/ 586159 w 608688"/>
              <a:gd name="connsiteY97" fmla="*/ 257393 h 609558"/>
              <a:gd name="connsiteX98" fmla="*/ 352615 w 608688"/>
              <a:gd name="connsiteY98" fmla="*/ 24124 h 609558"/>
              <a:gd name="connsiteX99" fmla="*/ 352615 w 608688"/>
              <a:gd name="connsiteY99" fmla="*/ 138247 h 609558"/>
              <a:gd name="connsiteX100" fmla="*/ 441842 w 608688"/>
              <a:gd name="connsiteY100" fmla="*/ 138986 h 609558"/>
              <a:gd name="connsiteX101" fmla="*/ 303683 w 608688"/>
              <a:gd name="connsiteY101" fmla="*/ 270569 h 609558"/>
              <a:gd name="connsiteX102" fmla="*/ 166901 w 608688"/>
              <a:gd name="connsiteY102" fmla="*/ 136712 h 609558"/>
              <a:gd name="connsiteX103" fmla="*/ 257365 w 608688"/>
              <a:gd name="connsiteY103" fmla="*/ 137461 h 609558"/>
              <a:gd name="connsiteX104" fmla="*/ 276415 w 608688"/>
              <a:gd name="connsiteY104" fmla="*/ 2125 h 609558"/>
              <a:gd name="connsiteX105" fmla="*/ 276415 w 608688"/>
              <a:gd name="connsiteY105" fmla="*/ 156669 h 609558"/>
              <a:gd name="connsiteX106" fmla="*/ 214005 w 608688"/>
              <a:gd name="connsiteY106" fmla="*/ 156153 h 609558"/>
              <a:gd name="connsiteX107" fmla="*/ 303860 w 608688"/>
              <a:gd name="connsiteY107" fmla="*/ 244087 h 609558"/>
              <a:gd name="connsiteX108" fmla="*/ 394626 w 608688"/>
              <a:gd name="connsiteY108" fmla="*/ 157646 h 609558"/>
              <a:gd name="connsiteX109" fmla="*/ 333565 w 608688"/>
              <a:gd name="connsiteY109" fmla="*/ 157139 h 609558"/>
              <a:gd name="connsiteX110" fmla="*/ 333565 w 608688"/>
              <a:gd name="connsiteY110" fmla="*/ 2213 h 609558"/>
              <a:gd name="connsiteX111" fmla="*/ 344322 w 608688"/>
              <a:gd name="connsiteY111" fmla="*/ 3618 h 609558"/>
              <a:gd name="connsiteX112" fmla="*/ 606669 w 608688"/>
              <a:gd name="connsiteY112" fmla="*/ 265676 h 609558"/>
              <a:gd name="connsiteX113" fmla="*/ 608088 w 608688"/>
              <a:gd name="connsiteY113" fmla="*/ 276443 h 609558"/>
              <a:gd name="connsiteX114" fmla="*/ 452018 w 608688"/>
              <a:gd name="connsiteY114" fmla="*/ 276415 h 609558"/>
              <a:gd name="connsiteX115" fmla="*/ 452535 w 608688"/>
              <a:gd name="connsiteY115" fmla="*/ 214005 h 609558"/>
              <a:gd name="connsiteX116" fmla="*/ 364596 w 608688"/>
              <a:gd name="connsiteY116" fmla="*/ 303860 h 609558"/>
              <a:gd name="connsiteX117" fmla="*/ 451042 w 608688"/>
              <a:gd name="connsiteY117" fmla="*/ 394627 h 609558"/>
              <a:gd name="connsiteX118" fmla="*/ 451549 w 608688"/>
              <a:gd name="connsiteY118" fmla="*/ 333565 h 609558"/>
              <a:gd name="connsiteX119" fmla="*/ 608144 w 608688"/>
              <a:gd name="connsiteY119" fmla="*/ 333570 h 609558"/>
              <a:gd name="connsiteX120" fmla="*/ 606753 w 608688"/>
              <a:gd name="connsiteY120" fmla="*/ 344318 h 609558"/>
              <a:gd name="connsiteX121" fmla="*/ 344332 w 608688"/>
              <a:gd name="connsiteY121" fmla="*/ 608060 h 609558"/>
              <a:gd name="connsiteX122" fmla="*/ 333575 w 608688"/>
              <a:gd name="connsiteY122" fmla="*/ 609465 h 609558"/>
              <a:gd name="connsiteX123" fmla="*/ 333565 w 608688"/>
              <a:gd name="connsiteY123" fmla="*/ 461074 h 609558"/>
              <a:gd name="connsiteX124" fmla="*/ 394627 w 608688"/>
              <a:gd name="connsiteY124" fmla="*/ 460567 h 609558"/>
              <a:gd name="connsiteX125" fmla="*/ 303860 w 608688"/>
              <a:gd name="connsiteY125" fmla="*/ 374121 h 609558"/>
              <a:gd name="connsiteX126" fmla="*/ 214005 w 608688"/>
              <a:gd name="connsiteY126" fmla="*/ 462060 h 609558"/>
              <a:gd name="connsiteX127" fmla="*/ 276415 w 608688"/>
              <a:gd name="connsiteY127" fmla="*/ 461543 h 609558"/>
              <a:gd name="connsiteX128" fmla="*/ 276415 w 608688"/>
              <a:gd name="connsiteY128" fmla="*/ 609558 h 609558"/>
              <a:gd name="connsiteX129" fmla="*/ 265690 w 608688"/>
              <a:gd name="connsiteY129" fmla="*/ 608195 h 609558"/>
              <a:gd name="connsiteX130" fmla="*/ 2237 w 608688"/>
              <a:gd name="connsiteY130" fmla="*/ 345378 h 609558"/>
              <a:gd name="connsiteX131" fmla="*/ 2158 w 608688"/>
              <a:gd name="connsiteY131" fmla="*/ 343095 h 609558"/>
              <a:gd name="connsiteX132" fmla="*/ 2158 w 608688"/>
              <a:gd name="connsiteY132" fmla="*/ 333570 h 609558"/>
              <a:gd name="connsiteX133" fmla="*/ 147614 w 608688"/>
              <a:gd name="connsiteY133" fmla="*/ 333565 h 609558"/>
              <a:gd name="connsiteX134" fmla="*/ 148116 w 608688"/>
              <a:gd name="connsiteY134" fmla="*/ 394626 h 609558"/>
              <a:gd name="connsiteX135" fmla="*/ 234562 w 608688"/>
              <a:gd name="connsiteY135" fmla="*/ 303860 h 609558"/>
              <a:gd name="connsiteX136" fmla="*/ 146628 w 608688"/>
              <a:gd name="connsiteY136" fmla="*/ 214005 h 609558"/>
              <a:gd name="connsiteX137" fmla="*/ 147144 w 608688"/>
              <a:gd name="connsiteY137" fmla="*/ 276415 h 609558"/>
              <a:gd name="connsiteX138" fmla="*/ 953 w 608688"/>
              <a:gd name="connsiteY138" fmla="*/ 276415 h 609558"/>
              <a:gd name="connsiteX139" fmla="*/ 2376 w 608688"/>
              <a:gd name="connsiteY139" fmla="*/ 265644 h 609558"/>
              <a:gd name="connsiteX140" fmla="*/ 265690 w 608688"/>
              <a:gd name="connsiteY140" fmla="*/ 3488 h 609558"/>
              <a:gd name="connsiteX141" fmla="*/ 294819 w 608688"/>
              <a:gd name="connsiteY141" fmla="*/ 0 h 609558"/>
              <a:gd name="connsiteX142" fmla="*/ 313869 w 608688"/>
              <a:gd name="connsiteY142" fmla="*/ 0 h 609558"/>
              <a:gd name="connsiteX143" fmla="*/ 313869 w 608688"/>
              <a:gd name="connsiteY143" fmla="*/ 19050 h 609558"/>
              <a:gd name="connsiteX144" fmla="*/ 294819 w 608688"/>
              <a:gd name="connsiteY144" fmla="*/ 19050 h 60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08688" h="609558">
                <a:moveTo>
                  <a:pt x="294819" y="589638"/>
                </a:moveTo>
                <a:lnTo>
                  <a:pt x="313869" y="589638"/>
                </a:lnTo>
                <a:lnTo>
                  <a:pt x="313869" y="608688"/>
                </a:lnTo>
                <a:lnTo>
                  <a:pt x="294819" y="608688"/>
                </a:lnTo>
                <a:close/>
                <a:moveTo>
                  <a:pt x="294819" y="551538"/>
                </a:moveTo>
                <a:lnTo>
                  <a:pt x="313869" y="551538"/>
                </a:lnTo>
                <a:lnTo>
                  <a:pt x="313869" y="570588"/>
                </a:lnTo>
                <a:lnTo>
                  <a:pt x="294819" y="570588"/>
                </a:lnTo>
                <a:close/>
                <a:moveTo>
                  <a:pt x="294821" y="513438"/>
                </a:moveTo>
                <a:lnTo>
                  <a:pt x="313871" y="513438"/>
                </a:lnTo>
                <a:lnTo>
                  <a:pt x="313871" y="532488"/>
                </a:lnTo>
                <a:lnTo>
                  <a:pt x="294821" y="532488"/>
                </a:lnTo>
                <a:close/>
                <a:moveTo>
                  <a:pt x="294824" y="475338"/>
                </a:moveTo>
                <a:lnTo>
                  <a:pt x="313874" y="475338"/>
                </a:lnTo>
                <a:lnTo>
                  <a:pt x="313874" y="494388"/>
                </a:lnTo>
                <a:lnTo>
                  <a:pt x="294824" y="494388"/>
                </a:lnTo>
                <a:close/>
                <a:moveTo>
                  <a:pt x="294824" y="437238"/>
                </a:moveTo>
                <a:lnTo>
                  <a:pt x="313874" y="437238"/>
                </a:lnTo>
                <a:lnTo>
                  <a:pt x="313874" y="456288"/>
                </a:lnTo>
                <a:lnTo>
                  <a:pt x="294824" y="456288"/>
                </a:lnTo>
                <a:close/>
                <a:moveTo>
                  <a:pt x="475338" y="294824"/>
                </a:moveTo>
                <a:lnTo>
                  <a:pt x="494388" y="294824"/>
                </a:lnTo>
                <a:lnTo>
                  <a:pt x="494388" y="313874"/>
                </a:lnTo>
                <a:lnTo>
                  <a:pt x="475338" y="313874"/>
                </a:lnTo>
                <a:close/>
                <a:moveTo>
                  <a:pt x="437238" y="294824"/>
                </a:moveTo>
                <a:lnTo>
                  <a:pt x="456288" y="294824"/>
                </a:lnTo>
                <a:lnTo>
                  <a:pt x="456288" y="313874"/>
                </a:lnTo>
                <a:lnTo>
                  <a:pt x="437238" y="313874"/>
                </a:lnTo>
                <a:close/>
                <a:moveTo>
                  <a:pt x="152400" y="294824"/>
                </a:moveTo>
                <a:lnTo>
                  <a:pt x="171450" y="294824"/>
                </a:lnTo>
                <a:lnTo>
                  <a:pt x="171450" y="313874"/>
                </a:lnTo>
                <a:lnTo>
                  <a:pt x="152400" y="313874"/>
                </a:lnTo>
                <a:close/>
                <a:moveTo>
                  <a:pt x="114300" y="294824"/>
                </a:moveTo>
                <a:lnTo>
                  <a:pt x="133350" y="294824"/>
                </a:lnTo>
                <a:lnTo>
                  <a:pt x="133350" y="313874"/>
                </a:lnTo>
                <a:lnTo>
                  <a:pt x="114300" y="313874"/>
                </a:lnTo>
                <a:close/>
                <a:moveTo>
                  <a:pt x="513438" y="294821"/>
                </a:moveTo>
                <a:lnTo>
                  <a:pt x="532488" y="294821"/>
                </a:lnTo>
                <a:lnTo>
                  <a:pt x="532488" y="313871"/>
                </a:lnTo>
                <a:lnTo>
                  <a:pt x="513438" y="313871"/>
                </a:lnTo>
                <a:close/>
                <a:moveTo>
                  <a:pt x="76200" y="294821"/>
                </a:moveTo>
                <a:lnTo>
                  <a:pt x="95250" y="294821"/>
                </a:lnTo>
                <a:lnTo>
                  <a:pt x="95250" y="313871"/>
                </a:lnTo>
                <a:lnTo>
                  <a:pt x="76200" y="313871"/>
                </a:lnTo>
                <a:close/>
                <a:moveTo>
                  <a:pt x="589638" y="294819"/>
                </a:moveTo>
                <a:lnTo>
                  <a:pt x="608688" y="294819"/>
                </a:lnTo>
                <a:lnTo>
                  <a:pt x="608688" y="313869"/>
                </a:lnTo>
                <a:lnTo>
                  <a:pt x="589638" y="313869"/>
                </a:lnTo>
                <a:close/>
                <a:moveTo>
                  <a:pt x="551538" y="294819"/>
                </a:moveTo>
                <a:lnTo>
                  <a:pt x="570588" y="294819"/>
                </a:lnTo>
                <a:lnTo>
                  <a:pt x="570588" y="313869"/>
                </a:lnTo>
                <a:lnTo>
                  <a:pt x="551538" y="313869"/>
                </a:lnTo>
                <a:close/>
                <a:moveTo>
                  <a:pt x="38100" y="294819"/>
                </a:moveTo>
                <a:lnTo>
                  <a:pt x="57150" y="294819"/>
                </a:lnTo>
                <a:lnTo>
                  <a:pt x="57150" y="313869"/>
                </a:lnTo>
                <a:lnTo>
                  <a:pt x="38100" y="313869"/>
                </a:lnTo>
                <a:close/>
                <a:moveTo>
                  <a:pt x="0" y="294819"/>
                </a:moveTo>
                <a:lnTo>
                  <a:pt x="19050" y="294819"/>
                </a:lnTo>
                <a:lnTo>
                  <a:pt x="19050" y="313869"/>
                </a:lnTo>
                <a:lnTo>
                  <a:pt x="0" y="313869"/>
                </a:lnTo>
                <a:close/>
                <a:moveTo>
                  <a:pt x="294824" y="152400"/>
                </a:moveTo>
                <a:lnTo>
                  <a:pt x="313874" y="152400"/>
                </a:lnTo>
                <a:lnTo>
                  <a:pt x="313874" y="171450"/>
                </a:lnTo>
                <a:lnTo>
                  <a:pt x="294824" y="171450"/>
                </a:lnTo>
                <a:close/>
                <a:moveTo>
                  <a:pt x="294824" y="114300"/>
                </a:moveTo>
                <a:lnTo>
                  <a:pt x="313874" y="114300"/>
                </a:lnTo>
                <a:lnTo>
                  <a:pt x="313874" y="133350"/>
                </a:lnTo>
                <a:lnTo>
                  <a:pt x="294824" y="133350"/>
                </a:lnTo>
                <a:close/>
                <a:moveTo>
                  <a:pt x="294821" y="76200"/>
                </a:moveTo>
                <a:lnTo>
                  <a:pt x="313871" y="76200"/>
                </a:lnTo>
                <a:lnTo>
                  <a:pt x="313871" y="95250"/>
                </a:lnTo>
                <a:lnTo>
                  <a:pt x="294821" y="95250"/>
                </a:lnTo>
                <a:close/>
                <a:moveTo>
                  <a:pt x="294819" y="38100"/>
                </a:moveTo>
                <a:lnTo>
                  <a:pt x="313869" y="38100"/>
                </a:lnTo>
                <a:lnTo>
                  <a:pt x="313869" y="57150"/>
                </a:lnTo>
                <a:lnTo>
                  <a:pt x="294819" y="57150"/>
                </a:lnTo>
                <a:close/>
                <a:moveTo>
                  <a:pt x="257365" y="23956"/>
                </a:moveTo>
                <a:cubicBezTo>
                  <a:pt x="137501" y="43936"/>
                  <a:pt x="43416" y="137593"/>
                  <a:pt x="22891" y="257365"/>
                </a:cubicBezTo>
                <a:lnTo>
                  <a:pt x="127936" y="257365"/>
                </a:lnTo>
                <a:lnTo>
                  <a:pt x="127187" y="166901"/>
                </a:lnTo>
                <a:lnTo>
                  <a:pt x="261044" y="303683"/>
                </a:lnTo>
                <a:lnTo>
                  <a:pt x="129457" y="441842"/>
                </a:lnTo>
                <a:lnTo>
                  <a:pt x="128722" y="352615"/>
                </a:lnTo>
                <a:lnTo>
                  <a:pt x="22552" y="352620"/>
                </a:lnTo>
                <a:cubicBezTo>
                  <a:pt x="42432" y="473170"/>
                  <a:pt x="136840" y="567696"/>
                  <a:pt x="257365" y="587727"/>
                </a:cubicBezTo>
                <a:lnTo>
                  <a:pt x="257365" y="480752"/>
                </a:lnTo>
                <a:lnTo>
                  <a:pt x="166901" y="481500"/>
                </a:lnTo>
                <a:lnTo>
                  <a:pt x="303683" y="347639"/>
                </a:lnTo>
                <a:lnTo>
                  <a:pt x="441842" y="479226"/>
                </a:lnTo>
                <a:lnTo>
                  <a:pt x="352615" y="479966"/>
                </a:lnTo>
                <a:lnTo>
                  <a:pt x="352625" y="587554"/>
                </a:lnTo>
                <a:cubicBezTo>
                  <a:pt x="472527" y="566870"/>
                  <a:pt x="566242" y="472634"/>
                  <a:pt x="586262" y="352620"/>
                </a:cubicBezTo>
                <a:lnTo>
                  <a:pt x="470441" y="352615"/>
                </a:lnTo>
                <a:lnTo>
                  <a:pt x="469701" y="441842"/>
                </a:lnTo>
                <a:lnTo>
                  <a:pt x="338114" y="303683"/>
                </a:lnTo>
                <a:lnTo>
                  <a:pt x="471975" y="166901"/>
                </a:lnTo>
                <a:lnTo>
                  <a:pt x="471226" y="257365"/>
                </a:lnTo>
                <a:lnTo>
                  <a:pt x="586159" y="257393"/>
                </a:lnTo>
                <a:cubicBezTo>
                  <a:pt x="565640" y="137986"/>
                  <a:pt x="472046" y="44502"/>
                  <a:pt x="352615" y="24124"/>
                </a:cubicBezTo>
                <a:lnTo>
                  <a:pt x="352615" y="138247"/>
                </a:lnTo>
                <a:lnTo>
                  <a:pt x="441842" y="138986"/>
                </a:lnTo>
                <a:lnTo>
                  <a:pt x="303683" y="270569"/>
                </a:lnTo>
                <a:lnTo>
                  <a:pt x="166901" y="136712"/>
                </a:lnTo>
                <a:lnTo>
                  <a:pt x="257365" y="137461"/>
                </a:lnTo>
                <a:close/>
                <a:moveTo>
                  <a:pt x="276415" y="2125"/>
                </a:moveTo>
                <a:lnTo>
                  <a:pt x="276415" y="156669"/>
                </a:lnTo>
                <a:lnTo>
                  <a:pt x="214005" y="156153"/>
                </a:lnTo>
                <a:lnTo>
                  <a:pt x="303860" y="244087"/>
                </a:lnTo>
                <a:lnTo>
                  <a:pt x="394626" y="157646"/>
                </a:lnTo>
                <a:lnTo>
                  <a:pt x="333565" y="157139"/>
                </a:lnTo>
                <a:lnTo>
                  <a:pt x="333565" y="2213"/>
                </a:lnTo>
                <a:lnTo>
                  <a:pt x="344322" y="3618"/>
                </a:lnTo>
                <a:cubicBezTo>
                  <a:pt x="480971" y="21593"/>
                  <a:pt x="588544" y="129048"/>
                  <a:pt x="606669" y="265676"/>
                </a:cubicBezTo>
                <a:lnTo>
                  <a:pt x="608088" y="276443"/>
                </a:lnTo>
                <a:lnTo>
                  <a:pt x="452018" y="276415"/>
                </a:lnTo>
                <a:lnTo>
                  <a:pt x="452535" y="214005"/>
                </a:lnTo>
                <a:lnTo>
                  <a:pt x="364596" y="303860"/>
                </a:lnTo>
                <a:lnTo>
                  <a:pt x="451042" y="394627"/>
                </a:lnTo>
                <a:lnTo>
                  <a:pt x="451549" y="333565"/>
                </a:lnTo>
                <a:lnTo>
                  <a:pt x="608144" y="333570"/>
                </a:lnTo>
                <a:lnTo>
                  <a:pt x="606753" y="344318"/>
                </a:lnTo>
                <a:cubicBezTo>
                  <a:pt x="589160" y="481545"/>
                  <a:pt x="481469" y="589778"/>
                  <a:pt x="344332" y="608060"/>
                </a:cubicBezTo>
                <a:lnTo>
                  <a:pt x="333575" y="609465"/>
                </a:lnTo>
                <a:lnTo>
                  <a:pt x="333565" y="461074"/>
                </a:lnTo>
                <a:lnTo>
                  <a:pt x="394627" y="460567"/>
                </a:lnTo>
                <a:lnTo>
                  <a:pt x="303860" y="374121"/>
                </a:lnTo>
                <a:lnTo>
                  <a:pt x="214005" y="462060"/>
                </a:lnTo>
                <a:lnTo>
                  <a:pt x="276415" y="461543"/>
                </a:lnTo>
                <a:lnTo>
                  <a:pt x="276415" y="609558"/>
                </a:lnTo>
                <a:lnTo>
                  <a:pt x="265690" y="608195"/>
                </a:lnTo>
                <a:cubicBezTo>
                  <a:pt x="128322" y="590698"/>
                  <a:pt x="20066" y="482704"/>
                  <a:pt x="2237" y="345378"/>
                </a:cubicBezTo>
                <a:lnTo>
                  <a:pt x="2158" y="343095"/>
                </a:lnTo>
                <a:lnTo>
                  <a:pt x="2158" y="333570"/>
                </a:lnTo>
                <a:lnTo>
                  <a:pt x="147614" y="333565"/>
                </a:lnTo>
                <a:lnTo>
                  <a:pt x="148116" y="394626"/>
                </a:lnTo>
                <a:lnTo>
                  <a:pt x="234562" y="303860"/>
                </a:lnTo>
                <a:lnTo>
                  <a:pt x="146628" y="214005"/>
                </a:lnTo>
                <a:lnTo>
                  <a:pt x="147144" y="276415"/>
                </a:lnTo>
                <a:lnTo>
                  <a:pt x="953" y="276415"/>
                </a:lnTo>
                <a:lnTo>
                  <a:pt x="2376" y="265644"/>
                </a:lnTo>
                <a:cubicBezTo>
                  <a:pt x="20496" y="128635"/>
                  <a:pt x="128602" y="21004"/>
                  <a:pt x="265690" y="3488"/>
                </a:cubicBezTo>
                <a:close/>
                <a:moveTo>
                  <a:pt x="294819" y="0"/>
                </a:moveTo>
                <a:lnTo>
                  <a:pt x="313869" y="0"/>
                </a:lnTo>
                <a:lnTo>
                  <a:pt x="313869" y="19050"/>
                </a:lnTo>
                <a:lnTo>
                  <a:pt x="294819" y="19050"/>
                </a:lnTo>
                <a:close/>
              </a:path>
            </a:pathLst>
          </a:custGeom>
          <a:solidFill>
            <a:srgbClr val="FFFFFF"/>
          </a:solidFill>
          <a:ln w="9525" cap="flat">
            <a:noFill/>
            <a:prstDash val="solid"/>
            <a:miter/>
          </a:ln>
        </p:spPr>
        <p:txBody>
          <a:bodyPr rtlCol="0" anchor="ctr"/>
          <a:lstStyle/>
          <a:p>
            <a:pPr defTabSz="457200"/>
            <a:endParaRPr lang="zh-CN" altLang="en-US" sz="1800">
              <a:solidFill>
                <a:srgbClr val="FFFFFF"/>
              </a:solidFill>
              <a:latin typeface="微软雅黑" panose="020B0503020204020204" charset="-122"/>
              <a:ea typeface="微软雅黑" panose="020B0503020204020204" charset="-122"/>
            </a:endParaRPr>
          </a:p>
        </p:txBody>
      </p:sp>
      <p:sp>
        <p:nvSpPr>
          <p:cNvPr id="92" name="任意形状 91"/>
          <p:cNvSpPr>
            <a:spLocks noChangeAspect="1"/>
          </p:cNvSpPr>
          <p:nvPr>
            <p:custDataLst>
              <p:tags r:id="rId17"/>
            </p:custDataLst>
          </p:nvPr>
        </p:nvSpPr>
        <p:spPr>
          <a:xfrm>
            <a:off x="9685113" y="5403654"/>
            <a:ext cx="437579" cy="501353"/>
          </a:xfrm>
          <a:custGeom>
            <a:avLst/>
            <a:gdLst>
              <a:gd name="connsiteX0" fmla="*/ 303624 w 532209"/>
              <a:gd name="connsiteY0" fmla="*/ 551980 h 609134"/>
              <a:gd name="connsiteX1" fmla="*/ 322674 w 532209"/>
              <a:gd name="connsiteY1" fmla="*/ 551980 h 609134"/>
              <a:gd name="connsiteX2" fmla="*/ 322674 w 532209"/>
              <a:gd name="connsiteY2" fmla="*/ 571030 h 609134"/>
              <a:gd name="connsiteX3" fmla="*/ 303624 w 532209"/>
              <a:gd name="connsiteY3" fmla="*/ 571030 h 609134"/>
              <a:gd name="connsiteX4" fmla="*/ 208374 w 532209"/>
              <a:gd name="connsiteY4" fmla="*/ 551980 h 609134"/>
              <a:gd name="connsiteX5" fmla="*/ 227424 w 532209"/>
              <a:gd name="connsiteY5" fmla="*/ 551980 h 609134"/>
              <a:gd name="connsiteX6" fmla="*/ 227424 w 532209"/>
              <a:gd name="connsiteY6" fmla="*/ 571030 h 609134"/>
              <a:gd name="connsiteX7" fmla="*/ 208374 w 532209"/>
              <a:gd name="connsiteY7" fmla="*/ 571030 h 609134"/>
              <a:gd name="connsiteX8" fmla="*/ 170274 w 532209"/>
              <a:gd name="connsiteY8" fmla="*/ 551980 h 609134"/>
              <a:gd name="connsiteX9" fmla="*/ 189324 w 532209"/>
              <a:gd name="connsiteY9" fmla="*/ 551980 h 609134"/>
              <a:gd name="connsiteX10" fmla="*/ 189324 w 532209"/>
              <a:gd name="connsiteY10" fmla="*/ 571030 h 609134"/>
              <a:gd name="connsiteX11" fmla="*/ 170274 w 532209"/>
              <a:gd name="connsiteY11" fmla="*/ 571030 h 609134"/>
              <a:gd name="connsiteX12" fmla="*/ 132174 w 532209"/>
              <a:gd name="connsiteY12" fmla="*/ 551980 h 609134"/>
              <a:gd name="connsiteX13" fmla="*/ 151224 w 532209"/>
              <a:gd name="connsiteY13" fmla="*/ 551980 h 609134"/>
              <a:gd name="connsiteX14" fmla="*/ 151224 w 532209"/>
              <a:gd name="connsiteY14" fmla="*/ 571030 h 609134"/>
              <a:gd name="connsiteX15" fmla="*/ 132174 w 532209"/>
              <a:gd name="connsiteY15" fmla="*/ 571030 h 609134"/>
              <a:gd name="connsiteX16" fmla="*/ 94074 w 532209"/>
              <a:gd name="connsiteY16" fmla="*/ 551980 h 609134"/>
              <a:gd name="connsiteX17" fmla="*/ 113124 w 532209"/>
              <a:gd name="connsiteY17" fmla="*/ 551980 h 609134"/>
              <a:gd name="connsiteX18" fmla="*/ 113124 w 532209"/>
              <a:gd name="connsiteY18" fmla="*/ 571030 h 609134"/>
              <a:gd name="connsiteX19" fmla="*/ 94074 w 532209"/>
              <a:gd name="connsiteY19" fmla="*/ 571030 h 609134"/>
              <a:gd name="connsiteX20" fmla="*/ 55974 w 532209"/>
              <a:gd name="connsiteY20" fmla="*/ 551980 h 609134"/>
              <a:gd name="connsiteX21" fmla="*/ 75024 w 532209"/>
              <a:gd name="connsiteY21" fmla="*/ 551980 h 609134"/>
              <a:gd name="connsiteX22" fmla="*/ 75024 w 532209"/>
              <a:gd name="connsiteY22" fmla="*/ 571030 h 609134"/>
              <a:gd name="connsiteX23" fmla="*/ 55974 w 532209"/>
              <a:gd name="connsiteY23" fmla="*/ 571030 h 609134"/>
              <a:gd name="connsiteX24" fmla="*/ 303624 w 532209"/>
              <a:gd name="connsiteY24" fmla="*/ 513880 h 609134"/>
              <a:gd name="connsiteX25" fmla="*/ 322674 w 532209"/>
              <a:gd name="connsiteY25" fmla="*/ 513880 h 609134"/>
              <a:gd name="connsiteX26" fmla="*/ 322674 w 532209"/>
              <a:gd name="connsiteY26" fmla="*/ 532930 h 609134"/>
              <a:gd name="connsiteX27" fmla="*/ 303624 w 532209"/>
              <a:gd name="connsiteY27" fmla="*/ 532930 h 609134"/>
              <a:gd name="connsiteX28" fmla="*/ 208374 w 532209"/>
              <a:gd name="connsiteY28" fmla="*/ 513880 h 609134"/>
              <a:gd name="connsiteX29" fmla="*/ 227424 w 532209"/>
              <a:gd name="connsiteY29" fmla="*/ 513880 h 609134"/>
              <a:gd name="connsiteX30" fmla="*/ 227424 w 532209"/>
              <a:gd name="connsiteY30" fmla="*/ 532930 h 609134"/>
              <a:gd name="connsiteX31" fmla="*/ 208374 w 532209"/>
              <a:gd name="connsiteY31" fmla="*/ 532930 h 609134"/>
              <a:gd name="connsiteX32" fmla="*/ 170274 w 532209"/>
              <a:gd name="connsiteY32" fmla="*/ 513880 h 609134"/>
              <a:gd name="connsiteX33" fmla="*/ 189324 w 532209"/>
              <a:gd name="connsiteY33" fmla="*/ 513880 h 609134"/>
              <a:gd name="connsiteX34" fmla="*/ 189324 w 532209"/>
              <a:gd name="connsiteY34" fmla="*/ 532930 h 609134"/>
              <a:gd name="connsiteX35" fmla="*/ 170274 w 532209"/>
              <a:gd name="connsiteY35" fmla="*/ 532930 h 609134"/>
              <a:gd name="connsiteX36" fmla="*/ 132174 w 532209"/>
              <a:gd name="connsiteY36" fmla="*/ 513880 h 609134"/>
              <a:gd name="connsiteX37" fmla="*/ 151224 w 532209"/>
              <a:gd name="connsiteY37" fmla="*/ 513880 h 609134"/>
              <a:gd name="connsiteX38" fmla="*/ 151224 w 532209"/>
              <a:gd name="connsiteY38" fmla="*/ 532930 h 609134"/>
              <a:gd name="connsiteX39" fmla="*/ 132174 w 532209"/>
              <a:gd name="connsiteY39" fmla="*/ 532930 h 609134"/>
              <a:gd name="connsiteX40" fmla="*/ 94074 w 532209"/>
              <a:gd name="connsiteY40" fmla="*/ 513880 h 609134"/>
              <a:gd name="connsiteX41" fmla="*/ 113124 w 532209"/>
              <a:gd name="connsiteY41" fmla="*/ 513880 h 609134"/>
              <a:gd name="connsiteX42" fmla="*/ 113124 w 532209"/>
              <a:gd name="connsiteY42" fmla="*/ 532930 h 609134"/>
              <a:gd name="connsiteX43" fmla="*/ 94074 w 532209"/>
              <a:gd name="connsiteY43" fmla="*/ 532930 h 609134"/>
              <a:gd name="connsiteX44" fmla="*/ 55974 w 532209"/>
              <a:gd name="connsiteY44" fmla="*/ 513880 h 609134"/>
              <a:gd name="connsiteX45" fmla="*/ 75024 w 532209"/>
              <a:gd name="connsiteY45" fmla="*/ 513880 h 609134"/>
              <a:gd name="connsiteX46" fmla="*/ 75024 w 532209"/>
              <a:gd name="connsiteY46" fmla="*/ 532930 h 609134"/>
              <a:gd name="connsiteX47" fmla="*/ 55974 w 532209"/>
              <a:gd name="connsiteY47" fmla="*/ 532930 h 609134"/>
              <a:gd name="connsiteX48" fmla="*/ 460925 w 532209"/>
              <a:gd name="connsiteY48" fmla="*/ 505936 h 609134"/>
              <a:gd name="connsiteX49" fmla="*/ 450256 w 532209"/>
              <a:gd name="connsiteY49" fmla="*/ 516605 h 609134"/>
              <a:gd name="connsiteX50" fmla="*/ 450256 w 532209"/>
              <a:gd name="connsiteY50" fmla="*/ 569881 h 609134"/>
              <a:gd name="connsiteX51" fmla="*/ 460925 w 532209"/>
              <a:gd name="connsiteY51" fmla="*/ 580550 h 609134"/>
              <a:gd name="connsiteX52" fmla="*/ 484035 w 532209"/>
              <a:gd name="connsiteY52" fmla="*/ 580550 h 609134"/>
              <a:gd name="connsiteX53" fmla="*/ 494705 w 532209"/>
              <a:gd name="connsiteY53" fmla="*/ 569881 h 609134"/>
              <a:gd name="connsiteX54" fmla="*/ 494705 w 532209"/>
              <a:gd name="connsiteY54" fmla="*/ 516605 h 609134"/>
              <a:gd name="connsiteX55" fmla="*/ 484035 w 532209"/>
              <a:gd name="connsiteY55" fmla="*/ 505936 h 609134"/>
              <a:gd name="connsiteX56" fmla="*/ 460925 w 532209"/>
              <a:gd name="connsiteY56" fmla="*/ 486886 h 609134"/>
              <a:gd name="connsiteX57" fmla="*/ 484035 w 532209"/>
              <a:gd name="connsiteY57" fmla="*/ 486886 h 609134"/>
              <a:gd name="connsiteX58" fmla="*/ 513755 w 532209"/>
              <a:gd name="connsiteY58" fmla="*/ 516605 h 609134"/>
              <a:gd name="connsiteX59" fmla="*/ 513755 w 532209"/>
              <a:gd name="connsiteY59" fmla="*/ 569881 h 609134"/>
              <a:gd name="connsiteX60" fmla="*/ 484035 w 532209"/>
              <a:gd name="connsiteY60" fmla="*/ 599600 h 609134"/>
              <a:gd name="connsiteX61" fmla="*/ 460925 w 532209"/>
              <a:gd name="connsiteY61" fmla="*/ 599600 h 609134"/>
              <a:gd name="connsiteX62" fmla="*/ 431206 w 532209"/>
              <a:gd name="connsiteY62" fmla="*/ 569881 h 609134"/>
              <a:gd name="connsiteX63" fmla="*/ 431206 w 532209"/>
              <a:gd name="connsiteY63" fmla="*/ 516605 h 609134"/>
              <a:gd name="connsiteX64" fmla="*/ 460925 w 532209"/>
              <a:gd name="connsiteY64" fmla="*/ 486886 h 609134"/>
              <a:gd name="connsiteX65" fmla="*/ 294861 w 532209"/>
              <a:gd name="connsiteY65" fmla="*/ 475784 h 609134"/>
              <a:gd name="connsiteX66" fmla="*/ 361355 w 532209"/>
              <a:gd name="connsiteY66" fmla="*/ 475784 h 609134"/>
              <a:gd name="connsiteX67" fmla="*/ 361355 w 532209"/>
              <a:gd name="connsiteY67" fmla="*/ 609134 h 609134"/>
              <a:gd name="connsiteX68" fmla="*/ 296442 w 532209"/>
              <a:gd name="connsiteY68" fmla="*/ 609134 h 609134"/>
              <a:gd name="connsiteX69" fmla="*/ 296442 w 532209"/>
              <a:gd name="connsiteY69" fmla="*/ 590084 h 609134"/>
              <a:gd name="connsiteX70" fmla="*/ 342305 w 532209"/>
              <a:gd name="connsiteY70" fmla="*/ 590084 h 609134"/>
              <a:gd name="connsiteX71" fmla="*/ 342305 w 532209"/>
              <a:gd name="connsiteY71" fmla="*/ 494834 h 609134"/>
              <a:gd name="connsiteX72" fmla="*/ 294861 w 532209"/>
              <a:gd name="connsiteY72" fmla="*/ 494834 h 609134"/>
              <a:gd name="connsiteX73" fmla="*/ 18455 w 532209"/>
              <a:gd name="connsiteY73" fmla="*/ 475784 h 609134"/>
              <a:gd name="connsiteX74" fmla="*/ 236911 w 532209"/>
              <a:gd name="connsiteY74" fmla="*/ 475784 h 609134"/>
              <a:gd name="connsiteX75" fmla="*/ 236911 w 532209"/>
              <a:gd name="connsiteY75" fmla="*/ 494834 h 609134"/>
              <a:gd name="connsiteX76" fmla="*/ 37505 w 532209"/>
              <a:gd name="connsiteY76" fmla="*/ 494834 h 609134"/>
              <a:gd name="connsiteX77" fmla="*/ 37505 w 532209"/>
              <a:gd name="connsiteY77" fmla="*/ 590084 h 609134"/>
              <a:gd name="connsiteX78" fmla="*/ 237711 w 532209"/>
              <a:gd name="connsiteY78" fmla="*/ 590084 h 609134"/>
              <a:gd name="connsiteX79" fmla="*/ 237711 w 532209"/>
              <a:gd name="connsiteY79" fmla="*/ 609134 h 609134"/>
              <a:gd name="connsiteX80" fmla="*/ 18455 w 532209"/>
              <a:gd name="connsiteY80" fmla="*/ 609134 h 609134"/>
              <a:gd name="connsiteX81" fmla="*/ 208895 w 532209"/>
              <a:gd name="connsiteY81" fmla="*/ 285875 h 609134"/>
              <a:gd name="connsiteX82" fmla="*/ 266031 w 532209"/>
              <a:gd name="connsiteY82" fmla="*/ 341834 h 609134"/>
              <a:gd name="connsiteX83" fmla="*/ 323167 w 532209"/>
              <a:gd name="connsiteY83" fmla="*/ 285875 h 609134"/>
              <a:gd name="connsiteX84" fmla="*/ 218406 w 532209"/>
              <a:gd name="connsiteY84" fmla="*/ 209377 h 609134"/>
              <a:gd name="connsiteX85" fmla="*/ 237456 w 532209"/>
              <a:gd name="connsiteY85" fmla="*/ 209377 h 609134"/>
              <a:gd name="connsiteX86" fmla="*/ 237456 w 532209"/>
              <a:gd name="connsiteY86" fmla="*/ 266825 h 609134"/>
              <a:gd name="connsiteX87" fmla="*/ 294606 w 532209"/>
              <a:gd name="connsiteY87" fmla="*/ 266825 h 609134"/>
              <a:gd name="connsiteX88" fmla="*/ 294606 w 532209"/>
              <a:gd name="connsiteY88" fmla="*/ 209377 h 609134"/>
              <a:gd name="connsiteX89" fmla="*/ 313656 w 532209"/>
              <a:gd name="connsiteY89" fmla="*/ 209377 h 609134"/>
              <a:gd name="connsiteX90" fmla="*/ 313656 w 532209"/>
              <a:gd name="connsiteY90" fmla="*/ 266825 h 609134"/>
              <a:gd name="connsiteX91" fmla="*/ 342231 w 532209"/>
              <a:gd name="connsiteY91" fmla="*/ 266825 h 609134"/>
              <a:gd name="connsiteX92" fmla="*/ 342231 w 532209"/>
              <a:gd name="connsiteY92" fmla="*/ 284684 h 609134"/>
              <a:gd name="connsiteX93" fmla="*/ 275630 w 532209"/>
              <a:gd name="connsiteY93" fmla="*/ 360211 h 609134"/>
              <a:gd name="connsiteX94" fmla="*/ 275630 w 532209"/>
              <a:gd name="connsiteY94" fmla="*/ 609129 h 609134"/>
              <a:gd name="connsiteX95" fmla="*/ 256580 w 532209"/>
              <a:gd name="connsiteY95" fmla="*/ 609129 h 609134"/>
              <a:gd name="connsiteX96" fmla="*/ 256580 w 532209"/>
              <a:gd name="connsiteY96" fmla="*/ 360234 h 609134"/>
              <a:gd name="connsiteX97" fmla="*/ 189831 w 532209"/>
              <a:gd name="connsiteY97" fmla="*/ 284684 h 609134"/>
              <a:gd name="connsiteX98" fmla="*/ 189831 w 532209"/>
              <a:gd name="connsiteY98" fmla="*/ 266825 h 609134"/>
              <a:gd name="connsiteX99" fmla="*/ 218406 w 532209"/>
              <a:gd name="connsiteY99" fmla="*/ 266825 h 609134"/>
              <a:gd name="connsiteX100" fmla="*/ 304131 w 532209"/>
              <a:gd name="connsiteY100" fmla="*/ 152483 h 609134"/>
              <a:gd name="connsiteX101" fmla="*/ 294606 w 532209"/>
              <a:gd name="connsiteY101" fmla="*/ 162008 h 609134"/>
              <a:gd name="connsiteX102" fmla="*/ 304131 w 532209"/>
              <a:gd name="connsiteY102" fmla="*/ 171533 h 609134"/>
              <a:gd name="connsiteX103" fmla="*/ 313656 w 532209"/>
              <a:gd name="connsiteY103" fmla="*/ 162008 h 609134"/>
              <a:gd name="connsiteX104" fmla="*/ 304131 w 532209"/>
              <a:gd name="connsiteY104" fmla="*/ 152483 h 609134"/>
              <a:gd name="connsiteX105" fmla="*/ 227931 w 532209"/>
              <a:gd name="connsiteY105" fmla="*/ 152483 h 609134"/>
              <a:gd name="connsiteX106" fmla="*/ 218406 w 532209"/>
              <a:gd name="connsiteY106" fmla="*/ 162008 h 609134"/>
              <a:gd name="connsiteX107" fmla="*/ 227931 w 532209"/>
              <a:gd name="connsiteY107" fmla="*/ 171533 h 609134"/>
              <a:gd name="connsiteX108" fmla="*/ 237456 w 532209"/>
              <a:gd name="connsiteY108" fmla="*/ 162008 h 609134"/>
              <a:gd name="connsiteX109" fmla="*/ 227931 w 532209"/>
              <a:gd name="connsiteY109" fmla="*/ 152483 h 609134"/>
              <a:gd name="connsiteX110" fmla="*/ 304131 w 532209"/>
              <a:gd name="connsiteY110" fmla="*/ 133433 h 609134"/>
              <a:gd name="connsiteX111" fmla="*/ 332706 w 532209"/>
              <a:gd name="connsiteY111" fmla="*/ 162008 h 609134"/>
              <a:gd name="connsiteX112" fmla="*/ 304131 w 532209"/>
              <a:gd name="connsiteY112" fmla="*/ 190583 h 609134"/>
              <a:gd name="connsiteX113" fmla="*/ 275556 w 532209"/>
              <a:gd name="connsiteY113" fmla="*/ 162008 h 609134"/>
              <a:gd name="connsiteX114" fmla="*/ 304131 w 532209"/>
              <a:gd name="connsiteY114" fmla="*/ 133433 h 609134"/>
              <a:gd name="connsiteX115" fmla="*/ 227931 w 532209"/>
              <a:gd name="connsiteY115" fmla="*/ 133433 h 609134"/>
              <a:gd name="connsiteX116" fmla="*/ 256506 w 532209"/>
              <a:gd name="connsiteY116" fmla="*/ 162008 h 609134"/>
              <a:gd name="connsiteX117" fmla="*/ 227931 w 532209"/>
              <a:gd name="connsiteY117" fmla="*/ 190583 h 609134"/>
              <a:gd name="connsiteX118" fmla="*/ 199356 w 532209"/>
              <a:gd name="connsiteY118" fmla="*/ 162008 h 609134"/>
              <a:gd name="connsiteX119" fmla="*/ 227931 w 532209"/>
              <a:gd name="connsiteY119" fmla="*/ 133433 h 609134"/>
              <a:gd name="connsiteX120" fmla="*/ 437555 w 532209"/>
              <a:gd name="connsiteY120" fmla="*/ 75730 h 609134"/>
              <a:gd name="connsiteX121" fmla="*/ 437555 w 532209"/>
              <a:gd name="connsiteY121" fmla="*/ 323380 h 609134"/>
              <a:gd name="connsiteX122" fmla="*/ 513159 w 532209"/>
              <a:gd name="connsiteY122" fmla="*/ 323380 h 609134"/>
              <a:gd name="connsiteX123" fmla="*/ 513159 w 532209"/>
              <a:gd name="connsiteY123" fmla="*/ 85255 h 609134"/>
              <a:gd name="connsiteX124" fmla="*/ 503634 w 532209"/>
              <a:gd name="connsiteY124" fmla="*/ 75730 h 609134"/>
              <a:gd name="connsiteX125" fmla="*/ 28575 w 532209"/>
              <a:gd name="connsiteY125" fmla="*/ 75730 h 609134"/>
              <a:gd name="connsiteX126" fmla="*/ 19050 w 532209"/>
              <a:gd name="connsiteY126" fmla="*/ 85255 h 609134"/>
              <a:gd name="connsiteX127" fmla="*/ 19050 w 532209"/>
              <a:gd name="connsiteY127" fmla="*/ 323380 h 609134"/>
              <a:gd name="connsiteX128" fmla="*/ 94655 w 532209"/>
              <a:gd name="connsiteY128" fmla="*/ 323380 h 609134"/>
              <a:gd name="connsiteX129" fmla="*/ 94655 w 532209"/>
              <a:gd name="connsiteY129" fmla="*/ 75730 h 609134"/>
              <a:gd name="connsiteX130" fmla="*/ 266032 w 532209"/>
              <a:gd name="connsiteY130" fmla="*/ 57232 h 609134"/>
              <a:gd name="connsiteX131" fmla="*/ 370806 w 532209"/>
              <a:gd name="connsiteY131" fmla="*/ 162008 h 609134"/>
              <a:gd name="connsiteX132" fmla="*/ 344115 w 532209"/>
              <a:gd name="connsiteY132" fmla="*/ 231874 h 609134"/>
              <a:gd name="connsiteX133" fmla="*/ 329920 w 532209"/>
              <a:gd name="connsiteY133" fmla="*/ 219167 h 609134"/>
              <a:gd name="connsiteX134" fmla="*/ 328968 w 532209"/>
              <a:gd name="connsiteY134" fmla="*/ 103807 h 609134"/>
              <a:gd name="connsiteX135" fmla="*/ 207828 w 532209"/>
              <a:gd name="connsiteY135" fmla="*/ 99074 h 609134"/>
              <a:gd name="connsiteX136" fmla="*/ 203095 w 532209"/>
              <a:gd name="connsiteY136" fmla="*/ 220214 h 609134"/>
              <a:gd name="connsiteX137" fmla="*/ 189115 w 532209"/>
              <a:gd name="connsiteY137" fmla="*/ 233153 h 609134"/>
              <a:gd name="connsiteX138" fmla="*/ 161256 w 532209"/>
              <a:gd name="connsiteY138" fmla="*/ 162006 h 609134"/>
              <a:gd name="connsiteX139" fmla="*/ 266032 w 532209"/>
              <a:gd name="connsiteY139" fmla="*/ 57232 h 609134"/>
              <a:gd name="connsiteX140" fmla="*/ 94655 w 532209"/>
              <a:gd name="connsiteY140" fmla="*/ 0 h 609134"/>
              <a:gd name="connsiteX141" fmla="*/ 437555 w 532209"/>
              <a:gd name="connsiteY141" fmla="*/ 0 h 609134"/>
              <a:gd name="connsiteX142" fmla="*/ 437555 w 532209"/>
              <a:gd name="connsiteY142" fmla="*/ 56680 h 609134"/>
              <a:gd name="connsiteX143" fmla="*/ 503634 w 532209"/>
              <a:gd name="connsiteY143" fmla="*/ 56680 h 609134"/>
              <a:gd name="connsiteX144" fmla="*/ 532209 w 532209"/>
              <a:gd name="connsiteY144" fmla="*/ 85255 h 609134"/>
              <a:gd name="connsiteX145" fmla="*/ 532209 w 532209"/>
              <a:gd name="connsiteY145" fmla="*/ 371224 h 609134"/>
              <a:gd name="connsiteX146" fmla="*/ 503634 w 532209"/>
              <a:gd name="connsiteY146" fmla="*/ 399799 h 609134"/>
              <a:gd name="connsiteX147" fmla="*/ 333375 w 532209"/>
              <a:gd name="connsiteY147" fmla="*/ 399799 h 609134"/>
              <a:gd name="connsiteX148" fmla="*/ 333375 w 532209"/>
              <a:gd name="connsiteY148" fmla="*/ 438275 h 609134"/>
              <a:gd name="connsiteX149" fmla="*/ 369689 w 532209"/>
              <a:gd name="connsiteY149" fmla="*/ 438275 h 609134"/>
              <a:gd name="connsiteX150" fmla="*/ 369689 w 532209"/>
              <a:gd name="connsiteY150" fmla="*/ 457325 h 609134"/>
              <a:gd name="connsiteX151" fmla="*/ 295275 w 532209"/>
              <a:gd name="connsiteY151" fmla="*/ 457325 h 609134"/>
              <a:gd name="connsiteX152" fmla="*/ 295275 w 532209"/>
              <a:gd name="connsiteY152" fmla="*/ 438275 h 609134"/>
              <a:gd name="connsiteX153" fmla="*/ 314325 w 532209"/>
              <a:gd name="connsiteY153" fmla="*/ 438275 h 609134"/>
              <a:gd name="connsiteX154" fmla="*/ 314325 w 532209"/>
              <a:gd name="connsiteY154" fmla="*/ 399580 h 609134"/>
              <a:gd name="connsiteX155" fmla="*/ 295275 w 532209"/>
              <a:gd name="connsiteY155" fmla="*/ 399580 h 609134"/>
              <a:gd name="connsiteX156" fmla="*/ 295275 w 532209"/>
              <a:gd name="connsiteY156" fmla="*/ 380530 h 609134"/>
              <a:gd name="connsiteX157" fmla="*/ 341114 w 532209"/>
              <a:gd name="connsiteY157" fmla="*/ 380530 h 609134"/>
              <a:gd name="connsiteX158" fmla="*/ 341114 w 532209"/>
              <a:gd name="connsiteY158" fmla="*/ 380749 h 609134"/>
              <a:gd name="connsiteX159" fmla="*/ 503634 w 532209"/>
              <a:gd name="connsiteY159" fmla="*/ 380749 h 609134"/>
              <a:gd name="connsiteX160" fmla="*/ 513159 w 532209"/>
              <a:gd name="connsiteY160" fmla="*/ 371224 h 609134"/>
              <a:gd name="connsiteX161" fmla="*/ 513159 w 532209"/>
              <a:gd name="connsiteY161" fmla="*/ 342430 h 609134"/>
              <a:gd name="connsiteX162" fmla="*/ 363792 w 532209"/>
              <a:gd name="connsiteY162" fmla="*/ 342430 h 609134"/>
              <a:gd name="connsiteX163" fmla="*/ 363792 w 532209"/>
              <a:gd name="connsiteY163" fmla="*/ 323380 h 609134"/>
              <a:gd name="connsiteX164" fmla="*/ 418505 w 532209"/>
              <a:gd name="connsiteY164" fmla="*/ 323380 h 609134"/>
              <a:gd name="connsiteX165" fmla="*/ 418505 w 532209"/>
              <a:gd name="connsiteY165" fmla="*/ 19050 h 609134"/>
              <a:gd name="connsiteX166" fmla="*/ 113705 w 532209"/>
              <a:gd name="connsiteY166" fmla="*/ 19050 h 609134"/>
              <a:gd name="connsiteX167" fmla="*/ 113705 w 532209"/>
              <a:gd name="connsiteY167" fmla="*/ 323380 h 609134"/>
              <a:gd name="connsiteX168" fmla="*/ 172050 w 532209"/>
              <a:gd name="connsiteY168" fmla="*/ 323380 h 609134"/>
              <a:gd name="connsiteX169" fmla="*/ 172050 w 532209"/>
              <a:gd name="connsiteY169" fmla="*/ 342430 h 609134"/>
              <a:gd name="connsiteX170" fmla="*/ 19050 w 532209"/>
              <a:gd name="connsiteY170" fmla="*/ 342430 h 609134"/>
              <a:gd name="connsiteX171" fmla="*/ 19050 w 532209"/>
              <a:gd name="connsiteY171" fmla="*/ 371224 h 609134"/>
              <a:gd name="connsiteX172" fmla="*/ 28575 w 532209"/>
              <a:gd name="connsiteY172" fmla="*/ 380749 h 609134"/>
              <a:gd name="connsiteX173" fmla="*/ 190500 w 532209"/>
              <a:gd name="connsiteY173" fmla="*/ 380749 h 609134"/>
              <a:gd name="connsiteX174" fmla="*/ 190500 w 532209"/>
              <a:gd name="connsiteY174" fmla="*/ 380530 h 609134"/>
              <a:gd name="connsiteX175" fmla="*/ 236339 w 532209"/>
              <a:gd name="connsiteY175" fmla="*/ 380530 h 609134"/>
              <a:gd name="connsiteX176" fmla="*/ 236339 w 532209"/>
              <a:gd name="connsiteY176" fmla="*/ 399580 h 609134"/>
              <a:gd name="connsiteX177" fmla="*/ 218405 w 532209"/>
              <a:gd name="connsiteY177" fmla="*/ 399580 h 609134"/>
              <a:gd name="connsiteX178" fmla="*/ 218405 w 532209"/>
              <a:gd name="connsiteY178" fmla="*/ 438275 h 609134"/>
              <a:gd name="connsiteX179" fmla="*/ 236339 w 532209"/>
              <a:gd name="connsiteY179" fmla="*/ 438275 h 609134"/>
              <a:gd name="connsiteX180" fmla="*/ 236339 w 532209"/>
              <a:gd name="connsiteY180" fmla="*/ 457325 h 609134"/>
              <a:gd name="connsiteX181" fmla="*/ 161330 w 532209"/>
              <a:gd name="connsiteY181" fmla="*/ 457325 h 609134"/>
              <a:gd name="connsiteX182" fmla="*/ 161330 w 532209"/>
              <a:gd name="connsiteY182" fmla="*/ 438275 h 609134"/>
              <a:gd name="connsiteX183" fmla="*/ 199355 w 532209"/>
              <a:gd name="connsiteY183" fmla="*/ 438275 h 609134"/>
              <a:gd name="connsiteX184" fmla="*/ 199355 w 532209"/>
              <a:gd name="connsiteY184" fmla="*/ 399799 h 609134"/>
              <a:gd name="connsiteX185" fmla="*/ 28575 w 532209"/>
              <a:gd name="connsiteY185" fmla="*/ 399799 h 609134"/>
              <a:gd name="connsiteX186" fmla="*/ 0 w 532209"/>
              <a:gd name="connsiteY186" fmla="*/ 371224 h 609134"/>
              <a:gd name="connsiteX187" fmla="*/ 0 w 532209"/>
              <a:gd name="connsiteY187" fmla="*/ 85255 h 609134"/>
              <a:gd name="connsiteX188" fmla="*/ 28575 w 532209"/>
              <a:gd name="connsiteY188" fmla="*/ 56680 h 609134"/>
              <a:gd name="connsiteX189" fmla="*/ 94655 w 532209"/>
              <a:gd name="connsiteY189" fmla="*/ 56680 h 60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532209" h="609134">
                <a:moveTo>
                  <a:pt x="303624" y="551980"/>
                </a:moveTo>
                <a:lnTo>
                  <a:pt x="322674" y="551980"/>
                </a:lnTo>
                <a:lnTo>
                  <a:pt x="322674" y="571030"/>
                </a:lnTo>
                <a:lnTo>
                  <a:pt x="303624" y="571030"/>
                </a:lnTo>
                <a:close/>
                <a:moveTo>
                  <a:pt x="208374" y="551980"/>
                </a:moveTo>
                <a:lnTo>
                  <a:pt x="227424" y="551980"/>
                </a:lnTo>
                <a:lnTo>
                  <a:pt x="227424" y="571030"/>
                </a:lnTo>
                <a:lnTo>
                  <a:pt x="208374" y="571030"/>
                </a:lnTo>
                <a:close/>
                <a:moveTo>
                  <a:pt x="170274" y="551980"/>
                </a:moveTo>
                <a:lnTo>
                  <a:pt x="189324" y="551980"/>
                </a:lnTo>
                <a:lnTo>
                  <a:pt x="189324" y="571030"/>
                </a:lnTo>
                <a:lnTo>
                  <a:pt x="170274" y="571030"/>
                </a:lnTo>
                <a:close/>
                <a:moveTo>
                  <a:pt x="132174" y="551980"/>
                </a:moveTo>
                <a:lnTo>
                  <a:pt x="151224" y="551980"/>
                </a:lnTo>
                <a:lnTo>
                  <a:pt x="151224" y="571030"/>
                </a:lnTo>
                <a:lnTo>
                  <a:pt x="132174" y="571030"/>
                </a:lnTo>
                <a:close/>
                <a:moveTo>
                  <a:pt x="94074" y="551980"/>
                </a:moveTo>
                <a:lnTo>
                  <a:pt x="113124" y="551980"/>
                </a:lnTo>
                <a:lnTo>
                  <a:pt x="113124" y="571030"/>
                </a:lnTo>
                <a:lnTo>
                  <a:pt x="94074" y="571030"/>
                </a:lnTo>
                <a:close/>
                <a:moveTo>
                  <a:pt x="55974" y="551980"/>
                </a:moveTo>
                <a:lnTo>
                  <a:pt x="75024" y="551980"/>
                </a:lnTo>
                <a:lnTo>
                  <a:pt x="75024" y="571030"/>
                </a:lnTo>
                <a:lnTo>
                  <a:pt x="55974" y="571030"/>
                </a:lnTo>
                <a:close/>
                <a:moveTo>
                  <a:pt x="303624" y="513880"/>
                </a:moveTo>
                <a:lnTo>
                  <a:pt x="322674" y="513880"/>
                </a:lnTo>
                <a:lnTo>
                  <a:pt x="322674" y="532930"/>
                </a:lnTo>
                <a:lnTo>
                  <a:pt x="303624" y="532930"/>
                </a:lnTo>
                <a:close/>
                <a:moveTo>
                  <a:pt x="208374" y="513880"/>
                </a:moveTo>
                <a:lnTo>
                  <a:pt x="227424" y="513880"/>
                </a:lnTo>
                <a:lnTo>
                  <a:pt x="227424" y="532930"/>
                </a:lnTo>
                <a:lnTo>
                  <a:pt x="208374" y="532930"/>
                </a:lnTo>
                <a:close/>
                <a:moveTo>
                  <a:pt x="170274" y="513880"/>
                </a:moveTo>
                <a:lnTo>
                  <a:pt x="189324" y="513880"/>
                </a:lnTo>
                <a:lnTo>
                  <a:pt x="189324" y="532930"/>
                </a:lnTo>
                <a:lnTo>
                  <a:pt x="170274" y="532930"/>
                </a:lnTo>
                <a:close/>
                <a:moveTo>
                  <a:pt x="132174" y="513880"/>
                </a:moveTo>
                <a:lnTo>
                  <a:pt x="151224" y="513880"/>
                </a:lnTo>
                <a:lnTo>
                  <a:pt x="151224" y="532930"/>
                </a:lnTo>
                <a:lnTo>
                  <a:pt x="132174" y="532930"/>
                </a:lnTo>
                <a:close/>
                <a:moveTo>
                  <a:pt x="94074" y="513880"/>
                </a:moveTo>
                <a:lnTo>
                  <a:pt x="113124" y="513880"/>
                </a:lnTo>
                <a:lnTo>
                  <a:pt x="113124" y="532930"/>
                </a:lnTo>
                <a:lnTo>
                  <a:pt x="94074" y="532930"/>
                </a:lnTo>
                <a:close/>
                <a:moveTo>
                  <a:pt x="55974" y="513880"/>
                </a:moveTo>
                <a:lnTo>
                  <a:pt x="75024" y="513880"/>
                </a:lnTo>
                <a:lnTo>
                  <a:pt x="75024" y="532930"/>
                </a:lnTo>
                <a:lnTo>
                  <a:pt x="55974" y="532930"/>
                </a:lnTo>
                <a:close/>
                <a:moveTo>
                  <a:pt x="460925" y="505936"/>
                </a:moveTo>
                <a:cubicBezTo>
                  <a:pt x="455035" y="505942"/>
                  <a:pt x="450262" y="510715"/>
                  <a:pt x="450256" y="516605"/>
                </a:cubicBezTo>
                <a:lnTo>
                  <a:pt x="450256" y="569881"/>
                </a:lnTo>
                <a:cubicBezTo>
                  <a:pt x="450262" y="575771"/>
                  <a:pt x="455035" y="580544"/>
                  <a:pt x="460925" y="580550"/>
                </a:cubicBezTo>
                <a:lnTo>
                  <a:pt x="484035" y="580550"/>
                </a:lnTo>
                <a:cubicBezTo>
                  <a:pt x="489925" y="580544"/>
                  <a:pt x="494698" y="575771"/>
                  <a:pt x="494705" y="569881"/>
                </a:cubicBezTo>
                <a:lnTo>
                  <a:pt x="494705" y="516605"/>
                </a:lnTo>
                <a:cubicBezTo>
                  <a:pt x="494698" y="510715"/>
                  <a:pt x="489925" y="505942"/>
                  <a:pt x="484035" y="505936"/>
                </a:cubicBezTo>
                <a:close/>
                <a:moveTo>
                  <a:pt x="460925" y="486886"/>
                </a:moveTo>
                <a:lnTo>
                  <a:pt x="484035" y="486886"/>
                </a:lnTo>
                <a:cubicBezTo>
                  <a:pt x="500440" y="486906"/>
                  <a:pt x="513734" y="500200"/>
                  <a:pt x="513755" y="516605"/>
                </a:cubicBezTo>
                <a:lnTo>
                  <a:pt x="513755" y="569881"/>
                </a:lnTo>
                <a:cubicBezTo>
                  <a:pt x="513734" y="586286"/>
                  <a:pt x="500440" y="599580"/>
                  <a:pt x="484035" y="599600"/>
                </a:cubicBezTo>
                <a:lnTo>
                  <a:pt x="460925" y="599600"/>
                </a:lnTo>
                <a:cubicBezTo>
                  <a:pt x="444520" y="599580"/>
                  <a:pt x="431226" y="586286"/>
                  <a:pt x="431206" y="569881"/>
                </a:cubicBezTo>
                <a:lnTo>
                  <a:pt x="431206" y="516605"/>
                </a:lnTo>
                <a:cubicBezTo>
                  <a:pt x="431226" y="500200"/>
                  <a:pt x="444520" y="486906"/>
                  <a:pt x="460925" y="486886"/>
                </a:cubicBezTo>
                <a:close/>
                <a:moveTo>
                  <a:pt x="294861" y="475784"/>
                </a:moveTo>
                <a:lnTo>
                  <a:pt x="361355" y="475784"/>
                </a:lnTo>
                <a:lnTo>
                  <a:pt x="361355" y="609134"/>
                </a:lnTo>
                <a:lnTo>
                  <a:pt x="296442" y="609134"/>
                </a:lnTo>
                <a:lnTo>
                  <a:pt x="296442" y="590084"/>
                </a:lnTo>
                <a:lnTo>
                  <a:pt x="342305" y="590084"/>
                </a:lnTo>
                <a:lnTo>
                  <a:pt x="342305" y="494834"/>
                </a:lnTo>
                <a:lnTo>
                  <a:pt x="294861" y="494834"/>
                </a:lnTo>
                <a:close/>
                <a:moveTo>
                  <a:pt x="18455" y="475784"/>
                </a:moveTo>
                <a:lnTo>
                  <a:pt x="236911" y="475784"/>
                </a:lnTo>
                <a:lnTo>
                  <a:pt x="236911" y="494834"/>
                </a:lnTo>
                <a:lnTo>
                  <a:pt x="37505" y="494834"/>
                </a:lnTo>
                <a:lnTo>
                  <a:pt x="37505" y="590084"/>
                </a:lnTo>
                <a:lnTo>
                  <a:pt x="237711" y="590084"/>
                </a:lnTo>
                <a:lnTo>
                  <a:pt x="237711" y="609134"/>
                </a:lnTo>
                <a:lnTo>
                  <a:pt x="18455" y="609134"/>
                </a:lnTo>
                <a:close/>
                <a:moveTo>
                  <a:pt x="208895" y="285875"/>
                </a:moveTo>
                <a:cubicBezTo>
                  <a:pt x="209576" y="316952"/>
                  <a:pt x="234946" y="341799"/>
                  <a:pt x="266031" y="341834"/>
                </a:cubicBezTo>
                <a:cubicBezTo>
                  <a:pt x="297116" y="341799"/>
                  <a:pt x="322486" y="316952"/>
                  <a:pt x="323167" y="285875"/>
                </a:cubicBezTo>
                <a:close/>
                <a:moveTo>
                  <a:pt x="218406" y="209377"/>
                </a:moveTo>
                <a:lnTo>
                  <a:pt x="237456" y="209377"/>
                </a:lnTo>
                <a:lnTo>
                  <a:pt x="237456" y="266825"/>
                </a:lnTo>
                <a:lnTo>
                  <a:pt x="294606" y="266825"/>
                </a:lnTo>
                <a:lnTo>
                  <a:pt x="294606" y="209377"/>
                </a:lnTo>
                <a:lnTo>
                  <a:pt x="313656" y="209377"/>
                </a:lnTo>
                <a:lnTo>
                  <a:pt x="313656" y="266825"/>
                </a:lnTo>
                <a:lnTo>
                  <a:pt x="342231" y="266825"/>
                </a:lnTo>
                <a:lnTo>
                  <a:pt x="342231" y="284684"/>
                </a:lnTo>
                <a:cubicBezTo>
                  <a:pt x="342169" y="323020"/>
                  <a:pt x="313658" y="355353"/>
                  <a:pt x="275630" y="360211"/>
                </a:cubicBezTo>
                <a:lnTo>
                  <a:pt x="275630" y="609129"/>
                </a:lnTo>
                <a:lnTo>
                  <a:pt x="256580" y="609129"/>
                </a:lnTo>
                <a:lnTo>
                  <a:pt x="256580" y="360234"/>
                </a:lnTo>
                <a:cubicBezTo>
                  <a:pt x="218486" y="355442"/>
                  <a:pt x="189893" y="323079"/>
                  <a:pt x="189831" y="284684"/>
                </a:cubicBezTo>
                <a:lnTo>
                  <a:pt x="189831" y="266825"/>
                </a:lnTo>
                <a:lnTo>
                  <a:pt x="218406" y="266825"/>
                </a:lnTo>
                <a:close/>
                <a:moveTo>
                  <a:pt x="304131" y="152483"/>
                </a:moveTo>
                <a:cubicBezTo>
                  <a:pt x="298871" y="152483"/>
                  <a:pt x="294606" y="156748"/>
                  <a:pt x="294606" y="162008"/>
                </a:cubicBezTo>
                <a:cubicBezTo>
                  <a:pt x="294606" y="167268"/>
                  <a:pt x="298871" y="171533"/>
                  <a:pt x="304131" y="171533"/>
                </a:cubicBezTo>
                <a:cubicBezTo>
                  <a:pt x="309389" y="171526"/>
                  <a:pt x="313649" y="167266"/>
                  <a:pt x="313656" y="162008"/>
                </a:cubicBezTo>
                <a:cubicBezTo>
                  <a:pt x="313656" y="156748"/>
                  <a:pt x="309391" y="152483"/>
                  <a:pt x="304131" y="152483"/>
                </a:cubicBezTo>
                <a:close/>
                <a:moveTo>
                  <a:pt x="227931" y="152483"/>
                </a:moveTo>
                <a:cubicBezTo>
                  <a:pt x="222671" y="152483"/>
                  <a:pt x="218406" y="156748"/>
                  <a:pt x="218406" y="162008"/>
                </a:cubicBezTo>
                <a:cubicBezTo>
                  <a:pt x="218406" y="167268"/>
                  <a:pt x="222671" y="171533"/>
                  <a:pt x="227931" y="171533"/>
                </a:cubicBezTo>
                <a:cubicBezTo>
                  <a:pt x="233191" y="171533"/>
                  <a:pt x="237456" y="167268"/>
                  <a:pt x="237456" y="162008"/>
                </a:cubicBezTo>
                <a:cubicBezTo>
                  <a:pt x="237449" y="156750"/>
                  <a:pt x="233189" y="152490"/>
                  <a:pt x="227931" y="152483"/>
                </a:cubicBezTo>
                <a:close/>
                <a:moveTo>
                  <a:pt x="304131" y="133433"/>
                </a:moveTo>
                <a:cubicBezTo>
                  <a:pt x="319905" y="133450"/>
                  <a:pt x="332689" y="146234"/>
                  <a:pt x="332706" y="162008"/>
                </a:cubicBezTo>
                <a:cubicBezTo>
                  <a:pt x="332706" y="177789"/>
                  <a:pt x="319912" y="190583"/>
                  <a:pt x="304131" y="190583"/>
                </a:cubicBezTo>
                <a:cubicBezTo>
                  <a:pt x="288349" y="190583"/>
                  <a:pt x="275556" y="177789"/>
                  <a:pt x="275556" y="162008"/>
                </a:cubicBezTo>
                <a:cubicBezTo>
                  <a:pt x="275556" y="146227"/>
                  <a:pt x="288349" y="133433"/>
                  <a:pt x="304131" y="133433"/>
                </a:cubicBezTo>
                <a:close/>
                <a:moveTo>
                  <a:pt x="227931" y="133433"/>
                </a:moveTo>
                <a:cubicBezTo>
                  <a:pt x="243713" y="133433"/>
                  <a:pt x="256506" y="146226"/>
                  <a:pt x="256506" y="162008"/>
                </a:cubicBezTo>
                <a:cubicBezTo>
                  <a:pt x="256506" y="177789"/>
                  <a:pt x="243713" y="190583"/>
                  <a:pt x="227931" y="190583"/>
                </a:cubicBezTo>
                <a:cubicBezTo>
                  <a:pt x="212150" y="190583"/>
                  <a:pt x="199356" y="177789"/>
                  <a:pt x="199356" y="162008"/>
                </a:cubicBezTo>
                <a:cubicBezTo>
                  <a:pt x="199373" y="146234"/>
                  <a:pt x="212157" y="133450"/>
                  <a:pt x="227931" y="133433"/>
                </a:cubicBezTo>
                <a:close/>
                <a:moveTo>
                  <a:pt x="437555" y="75730"/>
                </a:moveTo>
                <a:lnTo>
                  <a:pt x="437555" y="323380"/>
                </a:lnTo>
                <a:lnTo>
                  <a:pt x="513159" y="323380"/>
                </a:lnTo>
                <a:lnTo>
                  <a:pt x="513159" y="85255"/>
                </a:lnTo>
                <a:cubicBezTo>
                  <a:pt x="513153" y="79997"/>
                  <a:pt x="508892" y="75737"/>
                  <a:pt x="503634" y="75730"/>
                </a:cubicBezTo>
                <a:close/>
                <a:moveTo>
                  <a:pt x="28575" y="75730"/>
                </a:moveTo>
                <a:cubicBezTo>
                  <a:pt x="23317" y="75737"/>
                  <a:pt x="19057" y="79998"/>
                  <a:pt x="19050" y="85255"/>
                </a:cubicBezTo>
                <a:lnTo>
                  <a:pt x="19050" y="323380"/>
                </a:lnTo>
                <a:lnTo>
                  <a:pt x="94655" y="323380"/>
                </a:lnTo>
                <a:lnTo>
                  <a:pt x="94655" y="75730"/>
                </a:lnTo>
                <a:close/>
                <a:moveTo>
                  <a:pt x="266032" y="57232"/>
                </a:moveTo>
                <a:cubicBezTo>
                  <a:pt x="323898" y="57233"/>
                  <a:pt x="370807" y="104143"/>
                  <a:pt x="370806" y="162008"/>
                </a:cubicBezTo>
                <a:cubicBezTo>
                  <a:pt x="370823" y="187790"/>
                  <a:pt x="361318" y="212671"/>
                  <a:pt x="344115" y="231874"/>
                </a:cubicBezTo>
                <a:lnTo>
                  <a:pt x="329920" y="219167"/>
                </a:lnTo>
                <a:cubicBezTo>
                  <a:pt x="359396" y="186221"/>
                  <a:pt x="358983" y="136263"/>
                  <a:pt x="328968" y="103807"/>
                </a:cubicBezTo>
                <a:cubicBezTo>
                  <a:pt x="296824" y="69048"/>
                  <a:pt x="242587" y="66929"/>
                  <a:pt x="207828" y="99074"/>
                </a:cubicBezTo>
                <a:cubicBezTo>
                  <a:pt x="173069" y="131219"/>
                  <a:pt x="170950" y="185455"/>
                  <a:pt x="203095" y="220214"/>
                </a:cubicBezTo>
                <a:lnTo>
                  <a:pt x="189115" y="233153"/>
                </a:lnTo>
                <a:cubicBezTo>
                  <a:pt x="171204" y="213789"/>
                  <a:pt x="161256" y="188383"/>
                  <a:pt x="161256" y="162006"/>
                </a:cubicBezTo>
                <a:cubicBezTo>
                  <a:pt x="161257" y="104140"/>
                  <a:pt x="208167" y="57231"/>
                  <a:pt x="266032" y="57232"/>
                </a:cubicBezTo>
                <a:close/>
                <a:moveTo>
                  <a:pt x="94655" y="0"/>
                </a:moveTo>
                <a:lnTo>
                  <a:pt x="437555" y="0"/>
                </a:lnTo>
                <a:lnTo>
                  <a:pt x="437555" y="56680"/>
                </a:lnTo>
                <a:lnTo>
                  <a:pt x="503634" y="56680"/>
                </a:lnTo>
                <a:cubicBezTo>
                  <a:pt x="519409" y="56697"/>
                  <a:pt x="532192" y="69481"/>
                  <a:pt x="532209" y="85255"/>
                </a:cubicBezTo>
                <a:lnTo>
                  <a:pt x="532209" y="371224"/>
                </a:lnTo>
                <a:cubicBezTo>
                  <a:pt x="532192" y="386998"/>
                  <a:pt x="519409" y="399782"/>
                  <a:pt x="503634" y="399799"/>
                </a:cubicBezTo>
                <a:lnTo>
                  <a:pt x="333375" y="399799"/>
                </a:lnTo>
                <a:lnTo>
                  <a:pt x="333375" y="438275"/>
                </a:lnTo>
                <a:lnTo>
                  <a:pt x="369689" y="438275"/>
                </a:lnTo>
                <a:lnTo>
                  <a:pt x="369689" y="457325"/>
                </a:lnTo>
                <a:lnTo>
                  <a:pt x="295275" y="457325"/>
                </a:lnTo>
                <a:lnTo>
                  <a:pt x="295275" y="438275"/>
                </a:lnTo>
                <a:lnTo>
                  <a:pt x="314325" y="438275"/>
                </a:lnTo>
                <a:lnTo>
                  <a:pt x="314325" y="399580"/>
                </a:lnTo>
                <a:lnTo>
                  <a:pt x="295275" y="399580"/>
                </a:lnTo>
                <a:lnTo>
                  <a:pt x="295275" y="380530"/>
                </a:lnTo>
                <a:lnTo>
                  <a:pt x="341114" y="380530"/>
                </a:lnTo>
                <a:lnTo>
                  <a:pt x="341114" y="380749"/>
                </a:lnTo>
                <a:lnTo>
                  <a:pt x="503634" y="380749"/>
                </a:lnTo>
                <a:cubicBezTo>
                  <a:pt x="508892" y="380742"/>
                  <a:pt x="513153" y="376482"/>
                  <a:pt x="513159" y="371224"/>
                </a:cubicBezTo>
                <a:lnTo>
                  <a:pt x="513159" y="342430"/>
                </a:lnTo>
                <a:lnTo>
                  <a:pt x="363792" y="342430"/>
                </a:lnTo>
                <a:lnTo>
                  <a:pt x="363792" y="323380"/>
                </a:lnTo>
                <a:lnTo>
                  <a:pt x="418505" y="323380"/>
                </a:lnTo>
                <a:lnTo>
                  <a:pt x="418505" y="19050"/>
                </a:lnTo>
                <a:lnTo>
                  <a:pt x="113705" y="19050"/>
                </a:lnTo>
                <a:lnTo>
                  <a:pt x="113705" y="323380"/>
                </a:lnTo>
                <a:lnTo>
                  <a:pt x="172050" y="323380"/>
                </a:lnTo>
                <a:lnTo>
                  <a:pt x="172050" y="342430"/>
                </a:lnTo>
                <a:lnTo>
                  <a:pt x="19050" y="342430"/>
                </a:lnTo>
                <a:lnTo>
                  <a:pt x="19050" y="371224"/>
                </a:lnTo>
                <a:cubicBezTo>
                  <a:pt x="19057" y="376481"/>
                  <a:pt x="23317" y="380742"/>
                  <a:pt x="28575" y="380749"/>
                </a:cubicBezTo>
                <a:lnTo>
                  <a:pt x="190500" y="380749"/>
                </a:lnTo>
                <a:lnTo>
                  <a:pt x="190500" y="380530"/>
                </a:lnTo>
                <a:lnTo>
                  <a:pt x="236339" y="380530"/>
                </a:lnTo>
                <a:lnTo>
                  <a:pt x="236339" y="399580"/>
                </a:lnTo>
                <a:lnTo>
                  <a:pt x="218405" y="399580"/>
                </a:lnTo>
                <a:lnTo>
                  <a:pt x="218405" y="438275"/>
                </a:lnTo>
                <a:lnTo>
                  <a:pt x="236339" y="438275"/>
                </a:lnTo>
                <a:lnTo>
                  <a:pt x="236339" y="457325"/>
                </a:lnTo>
                <a:lnTo>
                  <a:pt x="161330" y="457325"/>
                </a:lnTo>
                <a:lnTo>
                  <a:pt x="161330" y="438275"/>
                </a:lnTo>
                <a:lnTo>
                  <a:pt x="199355" y="438275"/>
                </a:lnTo>
                <a:lnTo>
                  <a:pt x="199355" y="399799"/>
                </a:lnTo>
                <a:lnTo>
                  <a:pt x="28575" y="399799"/>
                </a:lnTo>
                <a:cubicBezTo>
                  <a:pt x="12801" y="399782"/>
                  <a:pt x="17" y="386998"/>
                  <a:pt x="0" y="371224"/>
                </a:cubicBezTo>
                <a:lnTo>
                  <a:pt x="0" y="85255"/>
                </a:lnTo>
                <a:cubicBezTo>
                  <a:pt x="17" y="69481"/>
                  <a:pt x="12801" y="56697"/>
                  <a:pt x="28575" y="56680"/>
                </a:cubicBezTo>
                <a:lnTo>
                  <a:pt x="94655" y="56680"/>
                </a:lnTo>
                <a:close/>
              </a:path>
            </a:pathLst>
          </a:custGeom>
          <a:solidFill>
            <a:schemeClr val="accent1"/>
          </a:solidFill>
          <a:ln w="9525" cap="flat">
            <a:noFill/>
            <a:prstDash val="solid"/>
            <a:miter/>
          </a:ln>
        </p:spPr>
        <p:txBody>
          <a:bodyPr rtlCol="0" anchor="ctr"/>
          <a:lstStyle/>
          <a:p>
            <a:pPr defTabSz="457200"/>
            <a:endParaRPr lang="zh-CN" altLang="en-US" sz="1800">
              <a:solidFill>
                <a:srgbClr val="222222"/>
              </a:solidFill>
              <a:latin typeface="微软雅黑" panose="020B0503020204020204" charset="-122"/>
              <a:ea typeface="微软雅黑" panose="020B0503020204020204" charset="-122"/>
            </a:endParaRPr>
          </a:p>
        </p:txBody>
      </p:sp>
      <p:sp>
        <p:nvSpPr>
          <p:cNvPr id="8" name="文本框 7"/>
          <p:cNvSpPr txBox="1"/>
          <p:nvPr>
            <p:custDataLst>
              <p:tags r:id="rId18"/>
            </p:custDataLst>
          </p:nvPr>
        </p:nvSpPr>
        <p:spPr>
          <a:xfrm>
            <a:off x="2018665" y="3653155"/>
            <a:ext cx="1718310" cy="725170"/>
          </a:xfrm>
          <a:prstGeom prst="rect">
            <a:avLst/>
          </a:prstGeom>
          <a:noFill/>
        </p:spPr>
        <p:txBody>
          <a:bodyPr wrap="square" rtlCol="0" anchor="ctr" anchorCtr="0"/>
          <a:lstStyle>
            <a:defPPr>
              <a:defRPr lang="en-US"/>
            </a:defPPr>
            <a:lvl1pPr algn="ctr">
              <a:defRPr kumimoji="1" b="1">
                <a:solidFill>
                  <a:srgbClr val="2196F3"/>
                </a:solidFill>
                <a:latin typeface="微软雅黑" panose="020B0503020204020204" charset="-122"/>
              </a:defRPr>
            </a:lvl1pPr>
          </a:lstStyle>
          <a:p>
            <a:pPr algn="ctr" defTabSz="457200">
              <a:lnSpc>
                <a:spcPct val="120000"/>
              </a:lnSpc>
            </a:pPr>
            <a:r>
              <a:rPr lang="zh-CN" altLang="en-US" sz="1800" spc="300">
                <a:solidFill>
                  <a:schemeClr val="accent1"/>
                </a:solidFill>
                <a:latin typeface="微软雅黑" panose="020B0503020204020204" charset="-122"/>
                <a:ea typeface="微软雅黑" panose="020B0503020204020204" charset="-122"/>
              </a:rPr>
              <a:t>画面形式与构图处理</a:t>
            </a:r>
            <a:endParaRPr lang="zh-CN" altLang="en-US" sz="1800" spc="300">
              <a:solidFill>
                <a:schemeClr val="accent1"/>
              </a:solidFill>
              <a:latin typeface="微软雅黑" panose="020B0503020204020204" charset="-122"/>
              <a:ea typeface="微软雅黑" panose="020B0503020204020204" charset="-122"/>
            </a:endParaRPr>
          </a:p>
        </p:txBody>
      </p:sp>
      <p:sp>
        <p:nvSpPr>
          <p:cNvPr id="9" name="文本框 8"/>
          <p:cNvSpPr txBox="1"/>
          <p:nvPr>
            <p:custDataLst>
              <p:tags r:id="rId19"/>
            </p:custDataLst>
          </p:nvPr>
        </p:nvSpPr>
        <p:spPr>
          <a:xfrm>
            <a:off x="4490365" y="3653339"/>
            <a:ext cx="1460490" cy="724878"/>
          </a:xfrm>
          <a:prstGeom prst="rect">
            <a:avLst/>
          </a:prstGeom>
          <a:noFill/>
        </p:spPr>
        <p:txBody>
          <a:bodyPr wrap="square" rtlCol="0" anchor="ctr" anchorCtr="0">
            <a:normAutofit/>
          </a:bodyPr>
          <a:lstStyle>
            <a:defPPr>
              <a:defRPr lang="en-US"/>
            </a:defPPr>
            <a:lvl1pPr algn="ctr">
              <a:defRPr kumimoji="1" b="1">
                <a:solidFill>
                  <a:srgbClr val="2196F3"/>
                </a:solidFill>
                <a:latin typeface="微软雅黑" panose="020B0503020204020204" charset="-122"/>
              </a:defRPr>
            </a:lvl1pPr>
          </a:lstStyle>
          <a:p>
            <a:pPr algn="ctr" defTabSz="457200">
              <a:lnSpc>
                <a:spcPct val="120000"/>
              </a:lnSpc>
            </a:pPr>
            <a:r>
              <a:rPr lang="zh-CN" altLang="en-US" spc="300">
                <a:solidFill>
                  <a:srgbClr val="FFFFFF"/>
                </a:solidFill>
                <a:latin typeface="微软雅黑" panose="020B0503020204020204" charset="-122"/>
                <a:ea typeface="微软雅黑" panose="020B0503020204020204" charset="-122"/>
              </a:rPr>
              <a:t>取景框</a:t>
            </a:r>
            <a:endParaRPr lang="zh-CN" altLang="en-US" spc="300">
              <a:solidFill>
                <a:srgbClr val="FFFFFF"/>
              </a:solidFill>
              <a:latin typeface="微软雅黑" panose="020B0503020204020204" charset="-122"/>
              <a:ea typeface="微软雅黑" panose="020B0503020204020204" charset="-122"/>
            </a:endParaRPr>
          </a:p>
        </p:txBody>
      </p:sp>
      <p:sp>
        <p:nvSpPr>
          <p:cNvPr id="10" name="文本框 9"/>
          <p:cNvSpPr txBox="1"/>
          <p:nvPr>
            <p:custDataLst>
              <p:tags r:id="rId20"/>
            </p:custDataLst>
          </p:nvPr>
        </p:nvSpPr>
        <p:spPr>
          <a:xfrm>
            <a:off x="6846218" y="3653339"/>
            <a:ext cx="1431444" cy="724878"/>
          </a:xfrm>
          <a:prstGeom prst="rect">
            <a:avLst/>
          </a:prstGeom>
          <a:noFill/>
        </p:spPr>
        <p:txBody>
          <a:bodyPr wrap="square" rtlCol="0" anchor="ctr" anchorCtr="0">
            <a:normAutofit/>
          </a:bodyPr>
          <a:lstStyle>
            <a:defPPr>
              <a:defRPr lang="en-US"/>
            </a:defPPr>
            <a:lvl1pPr algn="ctr">
              <a:defRPr kumimoji="1" b="1">
                <a:solidFill>
                  <a:srgbClr val="2196F3"/>
                </a:solidFill>
                <a:latin typeface="微软雅黑" panose="020B0503020204020204" charset="-122"/>
              </a:defRPr>
            </a:lvl1pPr>
          </a:lstStyle>
          <a:p>
            <a:pPr algn="ctr" defTabSz="457200">
              <a:lnSpc>
                <a:spcPct val="120000"/>
              </a:lnSpc>
            </a:pPr>
            <a:r>
              <a:rPr lang="zh-CN" altLang="en-US" spc="300">
                <a:solidFill>
                  <a:schemeClr val="accent1"/>
                </a:solidFill>
                <a:latin typeface="微软雅黑" panose="020B0503020204020204" charset="-122"/>
                <a:ea typeface="微软雅黑" panose="020B0503020204020204" charset="-122"/>
              </a:rPr>
              <a:t>小构图</a:t>
            </a:r>
            <a:endParaRPr lang="zh-CN" altLang="en-US" spc="300">
              <a:solidFill>
                <a:schemeClr val="accent1"/>
              </a:solidFill>
              <a:latin typeface="微软雅黑" panose="020B0503020204020204" charset="-122"/>
              <a:ea typeface="微软雅黑" panose="020B0503020204020204" charset="-122"/>
            </a:endParaRPr>
          </a:p>
        </p:txBody>
      </p:sp>
      <p:sp>
        <p:nvSpPr>
          <p:cNvPr id="97" name="文本框 96"/>
          <p:cNvSpPr txBox="1"/>
          <p:nvPr>
            <p:custDataLst>
              <p:tags r:id="rId21"/>
            </p:custDataLst>
          </p:nvPr>
        </p:nvSpPr>
        <p:spPr>
          <a:xfrm>
            <a:off x="9270897" y="3653339"/>
            <a:ext cx="1267273" cy="724878"/>
          </a:xfrm>
          <a:prstGeom prst="rect">
            <a:avLst/>
          </a:prstGeom>
          <a:noFill/>
        </p:spPr>
        <p:txBody>
          <a:bodyPr wrap="square" rtlCol="0" anchor="ctr" anchorCtr="0">
            <a:norm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视平线</a:t>
            </a:r>
            <a:endParaRPr lang="zh-CN" altLang="en-US" spc="300">
              <a:solidFill>
                <a:srgbClr val="FFFFFF"/>
              </a:solidFill>
              <a:latin typeface="微软雅黑" panose="020B0503020204020204" charset="-122"/>
              <a:ea typeface="微软雅黑" panose="020B0503020204020204" charset="-122"/>
            </a:endParaRPr>
          </a:p>
        </p:txBody>
      </p:sp>
      <p:sp>
        <p:nvSpPr>
          <p:cNvPr id="11" name="文本框 10"/>
          <p:cNvSpPr txBox="1"/>
          <p:nvPr>
            <p:custDataLst>
              <p:tags r:id="rId22"/>
            </p:custDataLst>
          </p:nvPr>
        </p:nvSpPr>
        <p:spPr>
          <a:xfrm>
            <a:off x="2244380" y="5986461"/>
            <a:ext cx="1267273" cy="724878"/>
          </a:xfrm>
          <a:prstGeom prst="rect">
            <a:avLst/>
          </a:prstGeom>
          <a:noFill/>
        </p:spPr>
        <p:txBody>
          <a:bodyPr wrap="square" rtlCol="0" anchor="ctr" anchorCtr="0">
            <a:norm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基本形</a:t>
            </a:r>
            <a:endParaRPr lang="zh-CN" altLang="en-US" spc="300">
              <a:solidFill>
                <a:srgbClr val="FFFFFF"/>
              </a:solidFill>
              <a:latin typeface="微软雅黑" panose="020B0503020204020204" charset="-122"/>
              <a:ea typeface="微软雅黑" panose="020B0503020204020204" charset="-122"/>
            </a:endParaRPr>
          </a:p>
        </p:txBody>
      </p:sp>
      <p:sp>
        <p:nvSpPr>
          <p:cNvPr id="12" name="文本框 11"/>
          <p:cNvSpPr txBox="1"/>
          <p:nvPr>
            <p:custDataLst>
              <p:tags r:id="rId23"/>
            </p:custDataLst>
          </p:nvPr>
        </p:nvSpPr>
        <p:spPr>
          <a:xfrm>
            <a:off x="6846218" y="5986461"/>
            <a:ext cx="1431444" cy="724878"/>
          </a:xfrm>
          <a:prstGeom prst="rect">
            <a:avLst/>
          </a:prstGeom>
          <a:noFill/>
        </p:spPr>
        <p:txBody>
          <a:bodyPr wrap="square" rtlCol="0" anchor="ctr" anchorCtr="0">
            <a:normAutofit lnSpcReduction="10000"/>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rgbClr val="FFFFFF"/>
                </a:solidFill>
                <a:latin typeface="微软雅黑" panose="020B0503020204020204" charset="-122"/>
                <a:ea typeface="微软雅黑" panose="020B0503020204020204" charset="-122"/>
              </a:rPr>
              <a:t>运用比例构图</a:t>
            </a:r>
            <a:endParaRPr lang="zh-CN" altLang="en-US" spc="300">
              <a:solidFill>
                <a:srgbClr val="FFFFFF"/>
              </a:solidFill>
              <a:latin typeface="微软雅黑" panose="020B0503020204020204" charset="-122"/>
              <a:ea typeface="微软雅黑" panose="020B0503020204020204" charset="-122"/>
            </a:endParaRPr>
          </a:p>
        </p:txBody>
      </p:sp>
      <p:sp>
        <p:nvSpPr>
          <p:cNvPr id="100" name="文本框 99"/>
          <p:cNvSpPr txBox="1"/>
          <p:nvPr>
            <p:custDataLst>
              <p:tags r:id="rId24"/>
            </p:custDataLst>
          </p:nvPr>
        </p:nvSpPr>
        <p:spPr>
          <a:xfrm>
            <a:off x="9145874" y="5986461"/>
            <a:ext cx="1516056" cy="724878"/>
          </a:xfrm>
          <a:prstGeom prst="rect">
            <a:avLst/>
          </a:prstGeom>
          <a:noFill/>
        </p:spPr>
        <p:txBody>
          <a:bodyPr wrap="square" rtlCol="0" anchor="ctr" anchorCtr="0">
            <a:norm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chemeClr val="accent1"/>
                </a:solidFill>
                <a:latin typeface="微软雅黑" panose="020B0503020204020204" charset="-122"/>
                <a:ea typeface="微软雅黑" panose="020B0503020204020204" charset="-122"/>
              </a:rPr>
              <a:t>构图原则</a:t>
            </a:r>
            <a:endParaRPr lang="zh-CN" altLang="en-US" spc="300">
              <a:solidFill>
                <a:schemeClr val="accent1"/>
              </a:solidFill>
              <a:latin typeface="微软雅黑" panose="020B0503020204020204" charset="-122"/>
              <a:ea typeface="微软雅黑" panose="020B0503020204020204" charset="-122"/>
            </a:endParaRPr>
          </a:p>
        </p:txBody>
      </p:sp>
      <p:sp>
        <p:nvSpPr>
          <p:cNvPr id="13" name="文本框 12"/>
          <p:cNvSpPr txBox="1"/>
          <p:nvPr>
            <p:custDataLst>
              <p:tags r:id="rId25"/>
            </p:custDataLst>
          </p:nvPr>
        </p:nvSpPr>
        <p:spPr>
          <a:xfrm>
            <a:off x="4490365" y="5986461"/>
            <a:ext cx="1460490" cy="724878"/>
          </a:xfrm>
          <a:prstGeom prst="rect">
            <a:avLst/>
          </a:prstGeom>
          <a:noFill/>
        </p:spPr>
        <p:txBody>
          <a:bodyPr wrap="square" rtlCol="0" anchor="ctr" anchorCtr="0">
            <a:normAutofit/>
          </a:bodyPr>
          <a:lstStyle>
            <a:defPPr>
              <a:defRPr lang="en-US"/>
            </a:defPPr>
            <a:lvl1pPr algn="ctr">
              <a:defRPr kumimoji="1" b="1">
                <a:solidFill>
                  <a:srgbClr val="2196F3"/>
                </a:solidFill>
                <a:latin typeface="微软雅黑" panose="020B0503020204020204" charset="-122"/>
              </a:defRPr>
            </a:lvl1pPr>
          </a:lstStyle>
          <a:p>
            <a:pPr defTabSz="457200">
              <a:lnSpc>
                <a:spcPct val="120000"/>
              </a:lnSpc>
            </a:pPr>
            <a:r>
              <a:rPr lang="zh-CN" altLang="en-US" spc="300">
                <a:solidFill>
                  <a:schemeClr val="accent1"/>
                </a:solidFill>
                <a:latin typeface="微软雅黑" panose="020B0503020204020204" charset="-122"/>
                <a:ea typeface="微软雅黑" panose="020B0503020204020204" charset="-122"/>
              </a:rPr>
              <a:t>正负形</a:t>
            </a:r>
            <a:endParaRPr lang="zh-CN" altLang="en-US" spc="300">
              <a:solidFill>
                <a:schemeClr val="accent1"/>
              </a:solidFill>
              <a:latin typeface="微软雅黑" panose="020B0503020204020204" charset="-122"/>
              <a:ea typeface="微软雅黑" panose="020B0503020204020204" charset="-122"/>
            </a:endParaRPr>
          </a:p>
        </p:txBody>
      </p:sp>
      <p:grpSp>
        <p:nvGrpSpPr>
          <p:cNvPr id="14" name="组合 13"/>
          <p:cNvGrpSpPr/>
          <p:nvPr/>
        </p:nvGrpSpPr>
        <p:grpSpPr>
          <a:xfrm rot="10800000">
            <a:off x="8255" y="553567"/>
            <a:ext cx="1535620" cy="175334"/>
            <a:chOff x="5444484" y="3443844"/>
            <a:chExt cx="1455995" cy="166252"/>
          </a:xfrm>
        </p:grpSpPr>
        <p:sp>
          <p:nvSpPr>
            <p:cNvPr id="35" name="任意多边形 34"/>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36" name="椭圆 35"/>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5" name="矩形 14"/>
          <p:cNvSpPr/>
          <p:nvPr/>
        </p:nvSpPr>
        <p:spPr>
          <a:xfrm>
            <a:off x="1543685" y="332105"/>
            <a:ext cx="204343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endParaRPr lang="zh-CN" altLang="en-US" sz="3400" b="1" dirty="0">
              <a:solidFill>
                <a:schemeClr val="accent1"/>
              </a:solidFill>
              <a:latin typeface="+mn-lt"/>
              <a:ea typeface="+mn-ea"/>
              <a:cs typeface="+mn-ea"/>
              <a:sym typeface="+mn-lt"/>
            </a:endParaRPr>
          </a:p>
        </p:txBody>
      </p:sp>
      <p:grpSp>
        <p:nvGrpSpPr>
          <p:cNvPr id="16" name="组合 15"/>
          <p:cNvGrpSpPr/>
          <p:nvPr/>
        </p:nvGrpSpPr>
        <p:grpSpPr>
          <a:xfrm>
            <a:off x="8365" y="332385"/>
            <a:ext cx="688782" cy="617718"/>
            <a:chOff x="453311" y="179092"/>
            <a:chExt cx="653067" cy="585720"/>
          </a:xfrm>
          <a:solidFill>
            <a:schemeClr val="accent1"/>
          </a:solidFill>
        </p:grpSpPr>
        <p:sp>
          <p:nvSpPr>
            <p:cNvPr id="17" name="矩形 16"/>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8" name="矩形 17"/>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a:t>
              </a:r>
              <a:r>
                <a:rPr lang="en-US" sz="3000" dirty="0" smtClean="0">
                  <a:solidFill>
                    <a:schemeClr val="bg1"/>
                  </a:solidFill>
                  <a:latin typeface="+mn-lt"/>
                  <a:ea typeface="+mn-ea"/>
                  <a:cs typeface="+mn-ea"/>
                  <a:sym typeface="+mn-lt"/>
                </a:rPr>
                <a:t>2</a:t>
              </a:r>
              <a:endParaRPr lang="en-US" sz="3000" dirty="0">
                <a:solidFill>
                  <a:schemeClr val="bg1"/>
                </a:solidFill>
                <a:latin typeface="+mn-lt"/>
                <a:ea typeface="+mn-ea"/>
                <a:cs typeface="+mn-ea"/>
                <a:sym typeface="+mn-lt"/>
              </a:endParaRPr>
            </a:p>
          </p:txBody>
        </p:sp>
      </p:grpSp>
    </p:spTree>
    <p:custDataLst>
      <p:tags r:id="rId26"/>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2" name="图片 41"/>
          <p:cNvPicPr>
            <a:picLocks noChangeAspect="1"/>
          </p:cNvPicPr>
          <p:nvPr/>
        </p:nvPicPr>
        <p:blipFill>
          <a:blip r:embed="rId1"/>
          <a:stretch>
            <a:fillRect/>
          </a:stretch>
        </p:blipFill>
        <p:spPr>
          <a:xfrm>
            <a:off x="9784715" y="1459230"/>
            <a:ext cx="2266950" cy="2648585"/>
          </a:xfrm>
          <a:prstGeom prst="rect">
            <a:avLst/>
          </a:prstGeom>
        </p:spPr>
      </p:pic>
      <p:grpSp>
        <p:nvGrpSpPr>
          <p:cNvPr id="18" name="组合 17"/>
          <p:cNvGrpSpPr/>
          <p:nvPr/>
        </p:nvGrpSpPr>
        <p:grpSpPr>
          <a:xfrm rot="10800000">
            <a:off x="8255" y="553567"/>
            <a:ext cx="1535620" cy="175334"/>
            <a:chOff x="5444484" y="3443844"/>
            <a:chExt cx="1455995" cy="166252"/>
          </a:xfrm>
        </p:grpSpPr>
        <p:sp>
          <p:nvSpPr>
            <p:cNvPr id="19" name="任意多边形 18"/>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20" name="椭圆 19"/>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21" name="矩形 20"/>
          <p:cNvSpPr/>
          <p:nvPr/>
        </p:nvSpPr>
        <p:spPr>
          <a:xfrm>
            <a:off x="1543685" y="332105"/>
            <a:ext cx="55054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质画面形式与构图处理</a:t>
            </a:r>
            <a:endParaRPr lang="zh-CN" altLang="en-US" sz="2400" b="1" dirty="0">
              <a:solidFill>
                <a:schemeClr val="accent1"/>
              </a:solidFill>
              <a:latin typeface="+mn-lt"/>
              <a:ea typeface="+mn-ea"/>
              <a:cs typeface="+mn-ea"/>
              <a:sym typeface="+mn-lt"/>
            </a:endParaRPr>
          </a:p>
        </p:txBody>
      </p:sp>
      <p:grpSp>
        <p:nvGrpSpPr>
          <p:cNvPr id="22" name="组合 21"/>
          <p:cNvGrpSpPr/>
          <p:nvPr/>
        </p:nvGrpSpPr>
        <p:grpSpPr>
          <a:xfrm>
            <a:off x="8365" y="332385"/>
            <a:ext cx="688782" cy="617718"/>
            <a:chOff x="453311" y="179092"/>
            <a:chExt cx="653067" cy="585720"/>
          </a:xfrm>
          <a:solidFill>
            <a:schemeClr val="accent1"/>
          </a:solidFill>
        </p:grpSpPr>
        <p:sp>
          <p:nvSpPr>
            <p:cNvPr id="23" name="矩形 22"/>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24" name="矩形 23"/>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25" name="图片 24"/>
          <p:cNvPicPr>
            <a:picLocks noChangeAspect="1"/>
          </p:cNvPicPr>
          <p:nvPr/>
        </p:nvPicPr>
        <p:blipFill>
          <a:blip r:embed="rId2"/>
          <a:stretch>
            <a:fillRect/>
          </a:stretch>
        </p:blipFill>
        <p:spPr>
          <a:xfrm>
            <a:off x="697230" y="1459230"/>
            <a:ext cx="2550795" cy="1734185"/>
          </a:xfrm>
          <a:prstGeom prst="rect">
            <a:avLst/>
          </a:prstGeom>
        </p:spPr>
      </p:pic>
      <p:pic>
        <p:nvPicPr>
          <p:cNvPr id="27" name="图片 26"/>
          <p:cNvPicPr>
            <a:picLocks noChangeAspect="1"/>
          </p:cNvPicPr>
          <p:nvPr/>
        </p:nvPicPr>
        <p:blipFill>
          <a:blip r:embed="rId3"/>
          <a:stretch>
            <a:fillRect/>
          </a:stretch>
        </p:blipFill>
        <p:spPr>
          <a:xfrm>
            <a:off x="3916680" y="1459230"/>
            <a:ext cx="2562225" cy="1734185"/>
          </a:xfrm>
          <a:prstGeom prst="rect">
            <a:avLst/>
          </a:prstGeom>
        </p:spPr>
      </p:pic>
      <p:pic>
        <p:nvPicPr>
          <p:cNvPr id="30" name="图片 29"/>
          <p:cNvPicPr>
            <a:picLocks noChangeAspect="1"/>
          </p:cNvPicPr>
          <p:nvPr/>
        </p:nvPicPr>
        <p:blipFill>
          <a:blip r:embed="rId4"/>
          <a:stretch>
            <a:fillRect/>
          </a:stretch>
        </p:blipFill>
        <p:spPr>
          <a:xfrm>
            <a:off x="709295" y="3307080"/>
            <a:ext cx="2550160" cy="1734185"/>
          </a:xfrm>
          <a:prstGeom prst="rect">
            <a:avLst/>
          </a:prstGeom>
        </p:spPr>
      </p:pic>
      <p:pic>
        <p:nvPicPr>
          <p:cNvPr id="31" name="图片 30"/>
          <p:cNvPicPr>
            <a:picLocks noChangeAspect="1"/>
          </p:cNvPicPr>
          <p:nvPr/>
        </p:nvPicPr>
        <p:blipFill>
          <a:blip r:embed="rId5"/>
          <a:stretch>
            <a:fillRect/>
          </a:stretch>
        </p:blipFill>
        <p:spPr>
          <a:xfrm>
            <a:off x="3916680" y="3303905"/>
            <a:ext cx="2561590" cy="1737360"/>
          </a:xfrm>
          <a:prstGeom prst="rect">
            <a:avLst/>
          </a:prstGeom>
        </p:spPr>
      </p:pic>
      <p:pic>
        <p:nvPicPr>
          <p:cNvPr id="32" name="图片 31"/>
          <p:cNvPicPr>
            <a:picLocks noChangeAspect="1"/>
          </p:cNvPicPr>
          <p:nvPr/>
        </p:nvPicPr>
        <p:blipFill>
          <a:blip r:embed="rId6"/>
          <a:stretch>
            <a:fillRect/>
          </a:stretch>
        </p:blipFill>
        <p:spPr>
          <a:xfrm>
            <a:off x="697230" y="5116830"/>
            <a:ext cx="2550160" cy="1946910"/>
          </a:xfrm>
          <a:prstGeom prst="rect">
            <a:avLst/>
          </a:prstGeom>
        </p:spPr>
      </p:pic>
      <p:pic>
        <p:nvPicPr>
          <p:cNvPr id="33" name="图片 32"/>
          <p:cNvPicPr>
            <a:picLocks noChangeAspect="1"/>
          </p:cNvPicPr>
          <p:nvPr/>
        </p:nvPicPr>
        <p:blipFill>
          <a:blip r:embed="rId7"/>
          <a:stretch>
            <a:fillRect/>
          </a:stretch>
        </p:blipFill>
        <p:spPr>
          <a:xfrm>
            <a:off x="3916680" y="5116830"/>
            <a:ext cx="2549525" cy="1946910"/>
          </a:xfrm>
          <a:prstGeom prst="rect">
            <a:avLst/>
          </a:prstGeom>
        </p:spPr>
      </p:pic>
      <p:pic>
        <p:nvPicPr>
          <p:cNvPr id="41" name="图片 40"/>
          <p:cNvPicPr>
            <a:picLocks noChangeAspect="1"/>
          </p:cNvPicPr>
          <p:nvPr/>
        </p:nvPicPr>
        <p:blipFill>
          <a:blip r:embed="rId8"/>
          <a:stretch>
            <a:fillRect/>
          </a:stretch>
        </p:blipFill>
        <p:spPr>
          <a:xfrm>
            <a:off x="6842125" y="1459230"/>
            <a:ext cx="2267585" cy="2648585"/>
          </a:xfrm>
          <a:prstGeom prst="rect">
            <a:avLst/>
          </a:prstGeom>
        </p:spPr>
      </p:pic>
      <p:pic>
        <p:nvPicPr>
          <p:cNvPr id="43" name="图片 42"/>
          <p:cNvPicPr>
            <a:picLocks noChangeAspect="1"/>
          </p:cNvPicPr>
          <p:nvPr/>
        </p:nvPicPr>
        <p:blipFill>
          <a:blip r:embed="rId9"/>
          <a:stretch>
            <a:fillRect/>
          </a:stretch>
        </p:blipFill>
        <p:spPr>
          <a:xfrm>
            <a:off x="6844030" y="4253865"/>
            <a:ext cx="4841875" cy="2809875"/>
          </a:xfrm>
          <a:prstGeom prst="rect">
            <a:avLst/>
          </a:prstGeom>
        </p:spPr>
      </p:pic>
      <p:sp>
        <p:nvSpPr>
          <p:cNvPr id="3" name="文本框 2"/>
          <p:cNvSpPr txBox="1"/>
          <p:nvPr>
            <p:custDataLst>
              <p:tags r:id="rId10"/>
            </p:custDataLst>
          </p:nvPr>
        </p:nvSpPr>
        <p:spPr>
          <a:xfrm>
            <a:off x="3259455" y="3894455"/>
            <a:ext cx="672465" cy="730885"/>
          </a:xfrm>
          <a:prstGeom prst="rect">
            <a:avLst/>
          </a:prstGeom>
          <a:noFill/>
        </p:spPr>
        <p:txBody>
          <a:bodyPr wrap="square" rtlCol="0">
            <a:spAutoFit/>
          </a:bodyPr>
          <a:p>
            <a:pPr algn="ctr">
              <a:lnSpc>
                <a:spcPct val="130000"/>
              </a:lnSpc>
            </a:pPr>
            <a:r>
              <a:rPr lang="en-US" altLang="zh-CN" sz="3200" dirty="0">
                <a:solidFill>
                  <a:schemeClr val="accent1"/>
                </a:solidFill>
              </a:rPr>
              <a:t>VS</a:t>
            </a:r>
            <a:endParaRPr lang="en-US" altLang="zh-CN" sz="3200" dirty="0">
              <a:solidFill>
                <a:schemeClr val="accent1"/>
              </a:solidFill>
            </a:endParaRPr>
          </a:p>
        </p:txBody>
      </p:sp>
      <p:sp>
        <p:nvSpPr>
          <p:cNvPr id="4" name="文本框 3"/>
          <p:cNvSpPr txBox="1"/>
          <p:nvPr>
            <p:custDataLst>
              <p:tags r:id="rId11"/>
            </p:custDataLst>
          </p:nvPr>
        </p:nvSpPr>
        <p:spPr>
          <a:xfrm>
            <a:off x="9109710" y="2418080"/>
            <a:ext cx="672465" cy="730885"/>
          </a:xfrm>
          <a:prstGeom prst="rect">
            <a:avLst/>
          </a:prstGeom>
          <a:noFill/>
        </p:spPr>
        <p:txBody>
          <a:bodyPr wrap="square" rtlCol="0">
            <a:spAutoFit/>
          </a:bodyPr>
          <a:p>
            <a:pPr algn="ctr">
              <a:lnSpc>
                <a:spcPct val="130000"/>
              </a:lnSpc>
            </a:pPr>
            <a:r>
              <a:rPr lang="en-US" altLang="zh-CN" sz="3200" dirty="0">
                <a:solidFill>
                  <a:schemeClr val="accent1"/>
                </a:solidFill>
              </a:rPr>
              <a:t>VS</a:t>
            </a:r>
            <a:endParaRPr lang="en-US" altLang="zh-CN" sz="3200" dirty="0">
              <a:solidFill>
                <a:schemeClr val="accent1"/>
              </a:solidFill>
            </a:endParaRPr>
          </a:p>
        </p:txBody>
      </p:sp>
      <p:sp>
        <p:nvSpPr>
          <p:cNvPr id="5" name="文本框 4"/>
          <p:cNvSpPr txBox="1"/>
          <p:nvPr>
            <p:custDataLst>
              <p:tags r:id="rId12"/>
            </p:custDataLst>
          </p:nvPr>
        </p:nvSpPr>
        <p:spPr>
          <a:xfrm>
            <a:off x="3244215" y="5725160"/>
            <a:ext cx="672465" cy="730885"/>
          </a:xfrm>
          <a:prstGeom prst="rect">
            <a:avLst/>
          </a:prstGeom>
          <a:noFill/>
        </p:spPr>
        <p:txBody>
          <a:bodyPr wrap="square" rtlCol="0">
            <a:spAutoFit/>
          </a:bodyPr>
          <a:p>
            <a:pPr algn="ctr">
              <a:lnSpc>
                <a:spcPct val="130000"/>
              </a:lnSpc>
            </a:pPr>
            <a:r>
              <a:rPr lang="en-US" altLang="zh-CN" sz="3200" dirty="0">
                <a:solidFill>
                  <a:schemeClr val="accent1"/>
                </a:solidFill>
              </a:rPr>
              <a:t>VS</a:t>
            </a:r>
            <a:endParaRPr lang="en-US" altLang="zh-CN" sz="3200" dirty="0">
              <a:solidFill>
                <a:schemeClr val="accent1"/>
              </a:solidFill>
            </a:endParaRPr>
          </a:p>
        </p:txBody>
      </p:sp>
      <p:sp>
        <p:nvSpPr>
          <p:cNvPr id="6" name="文本框 5"/>
          <p:cNvSpPr txBox="1"/>
          <p:nvPr>
            <p:custDataLst>
              <p:tags r:id="rId13"/>
            </p:custDataLst>
          </p:nvPr>
        </p:nvSpPr>
        <p:spPr>
          <a:xfrm>
            <a:off x="3244215" y="2046605"/>
            <a:ext cx="672465" cy="730885"/>
          </a:xfrm>
          <a:prstGeom prst="rect">
            <a:avLst/>
          </a:prstGeom>
          <a:noFill/>
        </p:spPr>
        <p:txBody>
          <a:bodyPr wrap="square" rtlCol="0">
            <a:spAutoFit/>
          </a:bodyPr>
          <a:p>
            <a:pPr algn="ctr">
              <a:lnSpc>
                <a:spcPct val="130000"/>
              </a:lnSpc>
            </a:pPr>
            <a:r>
              <a:rPr lang="en-US" altLang="zh-CN" sz="3200" dirty="0">
                <a:solidFill>
                  <a:schemeClr val="accent1"/>
                </a:solidFill>
              </a:rPr>
              <a:t>VS</a:t>
            </a:r>
            <a:endParaRPr lang="en-US" altLang="zh-CN" sz="3200" dirty="0">
              <a:solidFill>
                <a:schemeClr val="accent1"/>
              </a:solidFill>
            </a:endParaRPr>
          </a:p>
        </p:txBody>
      </p:sp>
      <p:sp>
        <p:nvSpPr>
          <p:cNvPr id="61" name="矩形 60"/>
          <p:cNvSpPr/>
          <p:nvPr/>
        </p:nvSpPr>
        <p:spPr>
          <a:xfrm>
            <a:off x="709295" y="2833370"/>
            <a:ext cx="253492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《吟诵诗作的荷马》 大卫</a:t>
            </a:r>
            <a:endParaRPr lang="zh-CN" altLang="en-US" sz="1200">
              <a:latin typeface="宋体" panose="02010600030101010101" pitchFamily="2" charset="-122"/>
              <a:ea typeface="宋体" panose="02010600030101010101" pitchFamily="2" charset="-122"/>
            </a:endParaRPr>
          </a:p>
        </p:txBody>
      </p:sp>
      <p:sp>
        <p:nvSpPr>
          <p:cNvPr id="7" name="矩形 6"/>
          <p:cNvSpPr/>
          <p:nvPr/>
        </p:nvSpPr>
        <p:spPr>
          <a:xfrm>
            <a:off x="3931920" y="2833370"/>
            <a:ext cx="254698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《吟诵诗作的荷马》 画面形式分析</a:t>
            </a:r>
            <a:endParaRPr lang="zh-CN" altLang="en-US" sz="1200">
              <a:latin typeface="宋体" panose="02010600030101010101" pitchFamily="2" charset="-122"/>
              <a:ea typeface="宋体" panose="02010600030101010101" pitchFamily="2" charset="-122"/>
            </a:endParaRPr>
          </a:p>
        </p:txBody>
      </p:sp>
      <p:sp>
        <p:nvSpPr>
          <p:cNvPr id="8" name="矩形 7"/>
          <p:cNvSpPr/>
          <p:nvPr/>
        </p:nvSpPr>
        <p:spPr>
          <a:xfrm>
            <a:off x="724535" y="4681220"/>
            <a:ext cx="253492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《夜巡》 伦勃朗</a:t>
            </a:r>
            <a:endParaRPr lang="zh-CN" altLang="en-US" sz="1200">
              <a:latin typeface="宋体" panose="02010600030101010101" pitchFamily="2" charset="-122"/>
              <a:ea typeface="宋体" panose="02010600030101010101" pitchFamily="2" charset="-122"/>
            </a:endParaRPr>
          </a:p>
        </p:txBody>
      </p:sp>
      <p:sp>
        <p:nvSpPr>
          <p:cNvPr id="9" name="矩形 8"/>
          <p:cNvSpPr/>
          <p:nvPr/>
        </p:nvSpPr>
        <p:spPr>
          <a:xfrm>
            <a:off x="3917315" y="4681220"/>
            <a:ext cx="256159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《夜巡》 画面形式分析</a:t>
            </a:r>
            <a:endParaRPr lang="zh-CN" altLang="en-US" sz="1200">
              <a:latin typeface="宋体" panose="02010600030101010101" pitchFamily="2" charset="-122"/>
              <a:ea typeface="宋体" panose="02010600030101010101" pitchFamily="2" charset="-122"/>
            </a:endParaRPr>
          </a:p>
        </p:txBody>
      </p:sp>
      <p:sp>
        <p:nvSpPr>
          <p:cNvPr id="10" name="矩形 9"/>
          <p:cNvSpPr/>
          <p:nvPr/>
        </p:nvSpPr>
        <p:spPr>
          <a:xfrm>
            <a:off x="697230" y="6703695"/>
            <a:ext cx="253492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《斯芬克斯之吻》 斯托克</a:t>
            </a:r>
            <a:endParaRPr lang="zh-CN" altLang="en-US" sz="1200">
              <a:latin typeface="宋体" panose="02010600030101010101" pitchFamily="2" charset="-122"/>
              <a:ea typeface="宋体" panose="02010600030101010101" pitchFamily="2" charset="-122"/>
            </a:endParaRPr>
          </a:p>
        </p:txBody>
      </p:sp>
      <p:sp>
        <p:nvSpPr>
          <p:cNvPr id="11" name="矩形 10"/>
          <p:cNvSpPr/>
          <p:nvPr/>
        </p:nvSpPr>
        <p:spPr>
          <a:xfrm>
            <a:off x="3943985" y="6703695"/>
            <a:ext cx="253492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《斯芬克斯之吻》画面形式分析</a:t>
            </a:r>
            <a:endParaRPr lang="zh-CN" altLang="en-US" sz="1200">
              <a:latin typeface="宋体" panose="02010600030101010101" pitchFamily="2" charset="-122"/>
              <a:ea typeface="宋体" panose="02010600030101010101" pitchFamily="2" charset="-122"/>
            </a:endParaRPr>
          </a:p>
        </p:txBody>
      </p:sp>
      <p:sp>
        <p:nvSpPr>
          <p:cNvPr id="12" name="矩形 11"/>
          <p:cNvSpPr/>
          <p:nvPr/>
        </p:nvSpPr>
        <p:spPr>
          <a:xfrm>
            <a:off x="6844665" y="3747770"/>
            <a:ext cx="226568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《爱与死》 戈雅</a:t>
            </a:r>
            <a:endParaRPr lang="zh-CN" altLang="en-US" sz="1200">
              <a:latin typeface="宋体" panose="02010600030101010101" pitchFamily="2" charset="-122"/>
              <a:ea typeface="宋体" panose="02010600030101010101" pitchFamily="2" charset="-122"/>
            </a:endParaRPr>
          </a:p>
        </p:txBody>
      </p:sp>
      <p:sp>
        <p:nvSpPr>
          <p:cNvPr id="13" name="矩形 12"/>
          <p:cNvSpPr/>
          <p:nvPr/>
        </p:nvSpPr>
        <p:spPr>
          <a:xfrm>
            <a:off x="9784715" y="3747770"/>
            <a:ext cx="226568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《爱与死》画面形式分析</a:t>
            </a:r>
            <a:endParaRPr lang="zh-CN" altLang="en-US" sz="1200">
              <a:latin typeface="宋体" panose="02010600030101010101" pitchFamily="2" charset="-122"/>
              <a:ea typeface="宋体" panose="02010600030101010101" pitchFamily="2" charset="-122"/>
            </a:endParaRPr>
          </a:p>
        </p:txBody>
      </p:sp>
      <p:sp>
        <p:nvSpPr>
          <p:cNvPr id="14" name="矩形 13"/>
          <p:cNvSpPr/>
          <p:nvPr/>
        </p:nvSpPr>
        <p:spPr>
          <a:xfrm rot="5400000">
            <a:off x="10460355" y="5478780"/>
            <a:ext cx="281051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chorCtr="0"/>
          <a:p>
            <a:pPr algn="ctr"/>
            <a:r>
              <a:rPr lang="zh-CN" altLang="en-US" sz="1200">
                <a:latin typeface="宋体" panose="02010600030101010101" pitchFamily="2" charset="-122"/>
                <a:ea typeface="宋体" panose="02010600030101010101" pitchFamily="2" charset="-122"/>
              </a:rPr>
              <a:t>画面形式与构图处理应用</a:t>
            </a:r>
            <a:endParaRPr lang="zh-CN" altLang="en-US" sz="1200">
              <a:latin typeface="宋体" panose="02010600030101010101" pitchFamily="2" charset="-122"/>
              <a:ea typeface="宋体" panose="02010600030101010101" pitchFamily="2"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custDataLst>
              <p:tags r:id="rId1"/>
            </p:custDataLst>
          </p:nvPr>
        </p:nvSpPr>
        <p:spPr>
          <a:xfrm>
            <a:off x="1339215" y="1656715"/>
            <a:ext cx="10180955" cy="4676775"/>
          </a:xfrm>
          <a:prstGeom prst="rect">
            <a:avLst/>
          </a:prstGeom>
          <a:pattFill prst="dkUpDiag">
            <a:fgClr>
              <a:srgbClr val="FFFFFF">
                <a:lumMod val="95000"/>
              </a:srgbClr>
            </a:fgClr>
            <a:bgClr>
              <a:srgbClr val="FFFFFF"/>
            </a:bgClr>
          </a:patt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kumimoji="1" lang="zh-CN" altLang="en-US" sz="1800" b="1">
              <a:solidFill>
                <a:srgbClr val="FFFFFF"/>
              </a:solidFill>
              <a:latin typeface="微软雅黑" panose="020B0503020204020204" charset="-122"/>
            </a:endParaRPr>
          </a:p>
        </p:txBody>
      </p:sp>
      <p:sp>
        <p:nvSpPr>
          <p:cNvPr id="79" name="图文框 78"/>
          <p:cNvSpPr/>
          <p:nvPr>
            <p:custDataLst>
              <p:tags r:id="rId2"/>
            </p:custDataLst>
          </p:nvPr>
        </p:nvSpPr>
        <p:spPr>
          <a:xfrm>
            <a:off x="815975" y="1532890"/>
            <a:ext cx="11226800" cy="4799965"/>
          </a:xfrm>
          <a:prstGeom prst="frame">
            <a:avLst>
              <a:gd name="adj1" fmla="val 1467"/>
            </a:avLst>
          </a:prstGeom>
          <a:solidFill>
            <a:schemeClr val="accent1">
              <a:alpha val="70000"/>
            </a:schemeClr>
          </a:solidFill>
          <a:ln>
            <a:noFill/>
          </a:ln>
        </p:spPr>
        <p:style>
          <a:lnRef idx="2">
            <a:srgbClr val="1E6BC5">
              <a:shade val="50000"/>
            </a:srgbClr>
          </a:lnRef>
          <a:fillRef idx="1">
            <a:srgbClr val="1E6BC5"/>
          </a:fillRef>
          <a:effectRef idx="0">
            <a:srgbClr val="1E6BC5"/>
          </a:effectRef>
          <a:fontRef idx="minor">
            <a:srgbClr val="FFFFFF"/>
          </a:fontRef>
        </p:style>
        <p:txBody>
          <a:bodyPr rtlCol="0" anchor="ctr"/>
          <a:p>
            <a:pPr algn="ctr"/>
            <a:endParaRPr lang="zh-CN" altLang="en-US">
              <a:solidFill>
                <a:srgbClr val="000000"/>
              </a:solidFill>
            </a:endParaRPr>
          </a:p>
        </p:txBody>
      </p:sp>
      <p:sp>
        <p:nvSpPr>
          <p:cNvPr id="98" name="文本框 97"/>
          <p:cNvSpPr txBox="1"/>
          <p:nvPr>
            <p:custDataLst>
              <p:tags r:id="rId3"/>
            </p:custDataLst>
          </p:nvPr>
        </p:nvSpPr>
        <p:spPr>
          <a:xfrm>
            <a:off x="1543685" y="2857500"/>
            <a:ext cx="8737600" cy="227457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342900" lvl="0" indent="-342900" algn="just" eaLnBrk="1" fontAlgn="ctr" latinLnBrk="0" hangingPunct="1">
              <a:lnSpc>
                <a:spcPct val="150000"/>
              </a:lnSpc>
              <a:spcBef>
                <a:spcPts val="1000"/>
              </a:spcBef>
              <a:spcAft>
                <a:spcPts val="0"/>
              </a:spcAft>
              <a:buSzPct val="130000"/>
              <a:buFont typeface="Wingdings" panose="05000000000000000000" pitchFamily="2" charset="2"/>
              <a:buChar char="l"/>
            </a:pPr>
            <a:r>
              <a:rPr lang="zh-CN" altLang="en-US" sz="1800" b="1" dirty="0">
                <a:solidFill>
                  <a:srgbClr val="000000">
                    <a:lumMod val="75000"/>
                    <a:lumOff val="25000"/>
                  </a:srgbClr>
                </a:solidFill>
                <a:latin typeface="Arial" panose="020B0604020202020204" pitchFamily="34" charset="0"/>
                <a:ea typeface="微软雅黑" panose="020B0503020204020204" charset="-122"/>
              </a:rPr>
              <a:t>为了快速地符合和体现形式美，利用取景框构图是一种好方法。它能避免描绘对象受周围杂乱环境的影响，能马上让作画者在一个近似于画面尺寸的相对封闭、稳定的框形空间内，观看到选取的景物组成的画面效果，进而对景物的形状、色彩、材质等各种关系进行分析；它能随时进行前后、上下、左右的调整，具有极大的灵活性，非常方便构图选景。</a:t>
            </a:r>
            <a:endParaRPr lang="zh-CN" altLang="en-US" sz="1800" b="1" dirty="0">
              <a:solidFill>
                <a:srgbClr val="000000">
                  <a:lumMod val="75000"/>
                  <a:lumOff val="25000"/>
                </a:srgbClr>
              </a:solidFill>
              <a:latin typeface="Arial" panose="020B0604020202020204" pitchFamily="34" charset="0"/>
              <a:ea typeface="微软雅黑" panose="020B0503020204020204" charset="-122"/>
            </a:endParaRPr>
          </a:p>
        </p:txBody>
      </p:sp>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34036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取景框</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34036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小构图</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2"/>
          <a:stretch>
            <a:fillRect/>
          </a:stretch>
        </p:blipFill>
        <p:spPr>
          <a:xfrm>
            <a:off x="817245" y="1393825"/>
            <a:ext cx="3588385" cy="2344420"/>
          </a:xfrm>
          <a:prstGeom prst="rect">
            <a:avLst/>
          </a:prstGeom>
        </p:spPr>
      </p:pic>
      <p:pic>
        <p:nvPicPr>
          <p:cNvPr id="4" name="图片 3"/>
          <p:cNvPicPr>
            <a:picLocks noChangeAspect="1"/>
          </p:cNvPicPr>
          <p:nvPr/>
        </p:nvPicPr>
        <p:blipFill>
          <a:blip r:embed="rId3"/>
          <a:stretch>
            <a:fillRect/>
          </a:stretch>
        </p:blipFill>
        <p:spPr>
          <a:xfrm>
            <a:off x="817245" y="3787140"/>
            <a:ext cx="5566410" cy="3019425"/>
          </a:xfrm>
          <a:prstGeom prst="rect">
            <a:avLst/>
          </a:prstGeom>
        </p:spPr>
      </p:pic>
      <p:pic>
        <p:nvPicPr>
          <p:cNvPr id="5" name="图片 4"/>
          <p:cNvPicPr>
            <a:picLocks noChangeAspect="1"/>
          </p:cNvPicPr>
          <p:nvPr/>
        </p:nvPicPr>
        <p:blipFill>
          <a:blip r:embed="rId4"/>
          <a:stretch>
            <a:fillRect/>
          </a:stretch>
        </p:blipFill>
        <p:spPr>
          <a:xfrm>
            <a:off x="6546850" y="3787140"/>
            <a:ext cx="2585085" cy="3019425"/>
          </a:xfrm>
          <a:prstGeom prst="rect">
            <a:avLst/>
          </a:prstGeom>
        </p:spPr>
      </p:pic>
      <p:pic>
        <p:nvPicPr>
          <p:cNvPr id="6" name="图片 5"/>
          <p:cNvPicPr>
            <a:picLocks noChangeAspect="1"/>
          </p:cNvPicPr>
          <p:nvPr/>
        </p:nvPicPr>
        <p:blipFill>
          <a:blip r:embed="rId5"/>
          <a:stretch>
            <a:fillRect/>
          </a:stretch>
        </p:blipFill>
        <p:spPr>
          <a:xfrm>
            <a:off x="9295130" y="1393825"/>
            <a:ext cx="2880360" cy="5412740"/>
          </a:xfrm>
          <a:prstGeom prst="rect">
            <a:avLst/>
          </a:prstGeom>
        </p:spPr>
      </p:pic>
      <p:sp>
        <p:nvSpPr>
          <p:cNvPr id="23" name="矩形 22"/>
          <p:cNvSpPr/>
          <p:nvPr/>
        </p:nvSpPr>
        <p:spPr>
          <a:xfrm>
            <a:off x="4568825" y="1393825"/>
            <a:ext cx="4563110" cy="2259965"/>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30000"/>
              </a:lnSpc>
              <a:spcBef>
                <a:spcPts val="0"/>
              </a:spcBef>
              <a:spcAft>
                <a:spcPts val="0"/>
              </a:spcAft>
            </a:pPr>
            <a:r>
              <a:rPr lang="zh-CN" altLang="en-US" sz="1600">
                <a:solidFill>
                  <a:schemeClr val="tx1"/>
                </a:solidFill>
                <a:sym typeface="+mn-ea"/>
              </a:rPr>
              <a:t>小构图，是对物象观察、分析后，依照艺术形式美法则创造性地将其处理成若干小幅画面，然后从中比较，筛选出最佳方案的构图方法。</a:t>
            </a:r>
            <a:endParaRPr lang="zh-CN" altLang="en-US" sz="1600">
              <a:solidFill>
                <a:schemeClr val="tx1"/>
              </a:solidFill>
              <a:sym typeface="+mn-ea"/>
            </a:endParaRPr>
          </a:p>
        </p:txBody>
      </p:sp>
      <p:sp>
        <p:nvSpPr>
          <p:cNvPr id="61" name="矩形 60"/>
          <p:cNvSpPr/>
          <p:nvPr/>
        </p:nvSpPr>
        <p:spPr>
          <a:xfrm>
            <a:off x="817245" y="3378200"/>
            <a:ext cx="358838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小构图的应用 赵琰</a:t>
            </a:r>
            <a:endParaRPr lang="zh-CN" altLang="en-US" sz="1600">
              <a:latin typeface="宋体" panose="02010600030101010101" pitchFamily="2" charset="-122"/>
              <a:ea typeface="宋体" panose="02010600030101010101" pitchFamily="2" charset="-122"/>
            </a:endParaRPr>
          </a:p>
        </p:txBody>
      </p:sp>
      <p:sp>
        <p:nvSpPr>
          <p:cNvPr id="3" name="矩形 2"/>
          <p:cNvSpPr/>
          <p:nvPr/>
        </p:nvSpPr>
        <p:spPr>
          <a:xfrm>
            <a:off x="6546850" y="3787140"/>
            <a:ext cx="258508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小构图的应用 赵慧</a:t>
            </a:r>
            <a:endParaRPr lang="zh-CN" altLang="en-US" sz="1600">
              <a:latin typeface="宋体" panose="02010600030101010101" pitchFamily="2" charset="-122"/>
              <a:ea typeface="宋体" panose="02010600030101010101" pitchFamily="2" charset="-122"/>
            </a:endParaRPr>
          </a:p>
        </p:txBody>
      </p:sp>
      <p:sp>
        <p:nvSpPr>
          <p:cNvPr id="7" name="矩形 6"/>
          <p:cNvSpPr/>
          <p:nvPr/>
        </p:nvSpPr>
        <p:spPr>
          <a:xfrm>
            <a:off x="9295130" y="1393825"/>
            <a:ext cx="288036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小构图的应用 崔曦文</a:t>
            </a:r>
            <a:endParaRPr lang="zh-CN" altLang="en-US" sz="1600">
              <a:latin typeface="宋体" panose="02010600030101010101" pitchFamily="2" charset="-122"/>
              <a:ea typeface="宋体" panose="02010600030101010101" pitchFamily="2" charset="-122"/>
            </a:endParaRPr>
          </a:p>
        </p:txBody>
      </p:sp>
      <p:sp>
        <p:nvSpPr>
          <p:cNvPr id="8" name="矩形 7"/>
          <p:cNvSpPr/>
          <p:nvPr/>
        </p:nvSpPr>
        <p:spPr>
          <a:xfrm>
            <a:off x="2599055" y="6446520"/>
            <a:ext cx="37839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小构图的应用 范雪凝</a:t>
            </a:r>
            <a:endParaRPr lang="zh-CN" altLang="en-US" sz="1600">
              <a:latin typeface="宋体" panose="02010600030101010101" pitchFamily="2" charset="-122"/>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34036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视平线</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7" name="图片 6"/>
          <p:cNvPicPr>
            <a:picLocks noChangeAspect="1"/>
          </p:cNvPicPr>
          <p:nvPr/>
        </p:nvPicPr>
        <p:blipFill>
          <a:blip r:embed="rId2"/>
          <a:stretch>
            <a:fillRect/>
          </a:stretch>
        </p:blipFill>
        <p:spPr>
          <a:xfrm>
            <a:off x="1207770" y="2406650"/>
            <a:ext cx="10443210" cy="4157345"/>
          </a:xfrm>
          <a:prstGeom prst="rect">
            <a:avLst/>
          </a:prstGeom>
        </p:spPr>
      </p:pic>
      <p:sp>
        <p:nvSpPr>
          <p:cNvPr id="11" name="矩形 10"/>
          <p:cNvSpPr/>
          <p:nvPr/>
        </p:nvSpPr>
        <p:spPr>
          <a:xfrm>
            <a:off x="8383270" y="6203950"/>
            <a:ext cx="326771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平视时视平线的规律</a:t>
            </a:r>
            <a:endParaRPr lang="zh-CN" altLang="en-US" sz="1600">
              <a:latin typeface="宋体" panose="02010600030101010101" pitchFamily="2" charset="-122"/>
              <a:ea typeface="宋体" panose="02010600030101010101" pitchFamily="2" charset="-122"/>
            </a:endParaRPr>
          </a:p>
        </p:txBody>
      </p:sp>
      <p:sp>
        <p:nvSpPr>
          <p:cNvPr id="12" name="矩形 11"/>
          <p:cNvSpPr/>
          <p:nvPr/>
        </p:nvSpPr>
        <p:spPr>
          <a:xfrm>
            <a:off x="1029335" y="1273175"/>
            <a:ext cx="10800000" cy="809625"/>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800">
                <a:solidFill>
                  <a:schemeClr val="tx1"/>
                </a:solidFill>
                <a:sym typeface="+mn-ea"/>
              </a:rPr>
              <a:t>视平线属于透视范畴，但它是否准确对构图影响非常大，因为它会直接影响到画面的比例分割和空间结构。</a:t>
            </a:r>
            <a:endParaRPr lang="zh-CN" altLang="en-US" sz="1800">
              <a:solidFill>
                <a:schemeClr val="tx1"/>
              </a:solidFill>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34036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基本形</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7" name="图片 6"/>
          <p:cNvPicPr>
            <a:picLocks noChangeAspect="1"/>
          </p:cNvPicPr>
          <p:nvPr/>
        </p:nvPicPr>
        <p:blipFill>
          <a:blip r:embed="rId1"/>
          <a:stretch>
            <a:fillRect/>
          </a:stretch>
        </p:blipFill>
        <p:spPr>
          <a:xfrm>
            <a:off x="9424670" y="1454785"/>
            <a:ext cx="2905125" cy="5282565"/>
          </a:xfrm>
          <a:prstGeom prst="rect">
            <a:avLst/>
          </a:prstGeom>
        </p:spPr>
      </p:pic>
      <p:pic>
        <p:nvPicPr>
          <p:cNvPr id="8" name="图片 7"/>
          <p:cNvPicPr>
            <a:picLocks noChangeAspect="1"/>
          </p:cNvPicPr>
          <p:nvPr/>
        </p:nvPicPr>
        <p:blipFill>
          <a:blip r:embed="rId2"/>
          <a:stretch>
            <a:fillRect/>
          </a:stretch>
        </p:blipFill>
        <p:spPr>
          <a:xfrm>
            <a:off x="3508375" y="1454785"/>
            <a:ext cx="2905125" cy="5281930"/>
          </a:xfrm>
          <a:prstGeom prst="rect">
            <a:avLst/>
          </a:prstGeom>
        </p:spPr>
      </p:pic>
      <p:pic>
        <p:nvPicPr>
          <p:cNvPr id="11" name="图片 10"/>
          <p:cNvPicPr>
            <a:picLocks noChangeAspect="1"/>
          </p:cNvPicPr>
          <p:nvPr/>
        </p:nvPicPr>
        <p:blipFill>
          <a:blip r:embed="rId3"/>
          <a:stretch>
            <a:fillRect/>
          </a:stretch>
        </p:blipFill>
        <p:spPr>
          <a:xfrm>
            <a:off x="6438900" y="4613275"/>
            <a:ext cx="2950845" cy="2123440"/>
          </a:xfrm>
          <a:prstGeom prst="rect">
            <a:avLst/>
          </a:prstGeom>
        </p:spPr>
      </p:pic>
      <p:pic>
        <p:nvPicPr>
          <p:cNvPr id="13" name="图片 12"/>
          <p:cNvPicPr>
            <a:picLocks noChangeAspect="1"/>
          </p:cNvPicPr>
          <p:nvPr/>
        </p:nvPicPr>
        <p:blipFill>
          <a:blip r:embed="rId4"/>
          <a:stretch>
            <a:fillRect/>
          </a:stretch>
        </p:blipFill>
        <p:spPr>
          <a:xfrm>
            <a:off x="6438900" y="1454785"/>
            <a:ext cx="2950845" cy="3158490"/>
          </a:xfrm>
          <a:prstGeom prst="rect">
            <a:avLst/>
          </a:prstGeom>
        </p:spPr>
      </p:pic>
      <p:sp>
        <p:nvSpPr>
          <p:cNvPr id="23" name="矩形 22"/>
          <p:cNvSpPr/>
          <p:nvPr/>
        </p:nvSpPr>
        <p:spPr>
          <a:xfrm>
            <a:off x="615315" y="2216150"/>
            <a:ext cx="2782570" cy="3759200"/>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800">
                <a:solidFill>
                  <a:schemeClr val="tx1"/>
                </a:solidFill>
                <a:sym typeface="+mn-ea"/>
              </a:rPr>
              <a:t>利用基本形来把握构图，进而判断其是否符合艺术形式美法则，也是艺术家们一直运用的方法。基本形，是指由物象概括出的简洁而又具备基本特征的几何形。</a:t>
            </a:r>
            <a:endParaRPr lang="zh-CN" altLang="en-US" sz="1800">
              <a:solidFill>
                <a:schemeClr val="tx1"/>
              </a:solidFill>
              <a:sym typeface="+mn-ea"/>
            </a:endParaRPr>
          </a:p>
        </p:txBody>
      </p:sp>
      <p:sp>
        <p:nvSpPr>
          <p:cNvPr id="2" name="矩形 1"/>
          <p:cNvSpPr/>
          <p:nvPr/>
        </p:nvSpPr>
        <p:spPr>
          <a:xfrm>
            <a:off x="3509010" y="6377305"/>
            <a:ext cx="290449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平视时视平线的规律</a:t>
            </a:r>
            <a:endParaRPr lang="zh-CN" altLang="en-US" sz="1600">
              <a:latin typeface="宋体" panose="02010600030101010101" pitchFamily="2" charset="-122"/>
              <a:ea typeface="宋体" panose="02010600030101010101" pitchFamily="2" charset="-122"/>
            </a:endParaRPr>
          </a:p>
        </p:txBody>
      </p:sp>
      <p:sp>
        <p:nvSpPr>
          <p:cNvPr id="3" name="矩形 2"/>
          <p:cNvSpPr/>
          <p:nvPr/>
        </p:nvSpPr>
        <p:spPr>
          <a:xfrm>
            <a:off x="9424035" y="6376670"/>
            <a:ext cx="290449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平视时视平线的规律</a:t>
            </a:r>
            <a:endParaRPr lang="zh-CN" altLang="en-US" sz="1600">
              <a:latin typeface="宋体" panose="02010600030101010101" pitchFamily="2" charset="-122"/>
              <a:ea typeface="宋体" panose="02010600030101010101" pitchFamily="2" charset="-122"/>
            </a:endParaRPr>
          </a:p>
        </p:txBody>
      </p:sp>
      <p:sp>
        <p:nvSpPr>
          <p:cNvPr id="4" name="矩形 3"/>
          <p:cNvSpPr/>
          <p:nvPr/>
        </p:nvSpPr>
        <p:spPr>
          <a:xfrm>
            <a:off x="6438900" y="4613275"/>
            <a:ext cx="295084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平视时视平线的规律</a:t>
            </a:r>
            <a:endParaRPr lang="zh-CN" altLang="en-US" sz="1600">
              <a:latin typeface="宋体" panose="02010600030101010101" pitchFamily="2" charset="-122"/>
              <a:ea typeface="宋体" panose="02010600030101010101" pitchFamily="2" charset="-122"/>
            </a:endParaRPr>
          </a:p>
        </p:txBody>
      </p:sp>
      <p:sp>
        <p:nvSpPr>
          <p:cNvPr id="5" name="矩形 4"/>
          <p:cNvSpPr/>
          <p:nvPr/>
        </p:nvSpPr>
        <p:spPr>
          <a:xfrm>
            <a:off x="6438900" y="1454785"/>
            <a:ext cx="295084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平视时视平线的规律</a:t>
            </a:r>
            <a:endParaRPr lang="zh-CN" altLang="en-US" sz="1600">
              <a:latin typeface="宋体" panose="02010600030101010101" pitchFamily="2" charset="-122"/>
              <a:ea typeface="宋体" panose="02010600030101010101" pitchFamily="2"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34036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正负形</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1"/>
          <a:stretch>
            <a:fillRect/>
          </a:stretch>
        </p:blipFill>
        <p:spPr>
          <a:xfrm>
            <a:off x="582930" y="3257550"/>
            <a:ext cx="1863725" cy="3136265"/>
          </a:xfrm>
          <a:prstGeom prst="rect">
            <a:avLst/>
          </a:prstGeom>
        </p:spPr>
      </p:pic>
      <p:pic>
        <p:nvPicPr>
          <p:cNvPr id="3" name="图片 2"/>
          <p:cNvPicPr>
            <a:picLocks noChangeAspect="1"/>
          </p:cNvPicPr>
          <p:nvPr/>
        </p:nvPicPr>
        <p:blipFill>
          <a:blip r:embed="rId2"/>
          <a:stretch>
            <a:fillRect/>
          </a:stretch>
        </p:blipFill>
        <p:spPr>
          <a:xfrm>
            <a:off x="2533015" y="3258185"/>
            <a:ext cx="1244600" cy="3135630"/>
          </a:xfrm>
          <a:prstGeom prst="rect">
            <a:avLst/>
          </a:prstGeom>
        </p:spPr>
      </p:pic>
      <p:pic>
        <p:nvPicPr>
          <p:cNvPr id="4" name="图片 3"/>
          <p:cNvPicPr>
            <a:picLocks noChangeAspect="1"/>
          </p:cNvPicPr>
          <p:nvPr/>
        </p:nvPicPr>
        <p:blipFill>
          <a:blip r:embed="rId3"/>
          <a:stretch>
            <a:fillRect/>
          </a:stretch>
        </p:blipFill>
        <p:spPr>
          <a:xfrm>
            <a:off x="3873500" y="3251835"/>
            <a:ext cx="2186305" cy="3141980"/>
          </a:xfrm>
          <a:prstGeom prst="rect">
            <a:avLst/>
          </a:prstGeom>
        </p:spPr>
      </p:pic>
      <p:pic>
        <p:nvPicPr>
          <p:cNvPr id="5" name="图片 4"/>
          <p:cNvPicPr>
            <a:picLocks noChangeAspect="1"/>
          </p:cNvPicPr>
          <p:nvPr/>
        </p:nvPicPr>
        <p:blipFill>
          <a:blip r:embed="rId4"/>
          <a:stretch>
            <a:fillRect/>
          </a:stretch>
        </p:blipFill>
        <p:spPr>
          <a:xfrm>
            <a:off x="6131560" y="3251200"/>
            <a:ext cx="2230120" cy="3141345"/>
          </a:xfrm>
          <a:prstGeom prst="rect">
            <a:avLst/>
          </a:prstGeom>
        </p:spPr>
      </p:pic>
      <p:pic>
        <p:nvPicPr>
          <p:cNvPr id="6" name="图片 5"/>
          <p:cNvPicPr>
            <a:picLocks noChangeAspect="1"/>
          </p:cNvPicPr>
          <p:nvPr/>
        </p:nvPicPr>
        <p:blipFill>
          <a:blip r:embed="rId5"/>
          <a:stretch>
            <a:fillRect/>
          </a:stretch>
        </p:blipFill>
        <p:spPr>
          <a:xfrm>
            <a:off x="8454390" y="3257550"/>
            <a:ext cx="1865630" cy="3135630"/>
          </a:xfrm>
          <a:prstGeom prst="rect">
            <a:avLst/>
          </a:prstGeom>
        </p:spPr>
      </p:pic>
      <p:pic>
        <p:nvPicPr>
          <p:cNvPr id="7" name="图片 6"/>
          <p:cNvPicPr>
            <a:picLocks noChangeAspect="1"/>
          </p:cNvPicPr>
          <p:nvPr/>
        </p:nvPicPr>
        <p:blipFill>
          <a:blip r:embed="rId6"/>
          <a:stretch>
            <a:fillRect/>
          </a:stretch>
        </p:blipFill>
        <p:spPr>
          <a:xfrm>
            <a:off x="10417810" y="3251835"/>
            <a:ext cx="1865630" cy="3140710"/>
          </a:xfrm>
          <a:prstGeom prst="rect">
            <a:avLst/>
          </a:prstGeom>
        </p:spPr>
      </p:pic>
      <p:sp>
        <p:nvSpPr>
          <p:cNvPr id="47" name="矩形 46"/>
          <p:cNvSpPr/>
          <p:nvPr/>
        </p:nvSpPr>
        <p:spPr>
          <a:xfrm>
            <a:off x="615315" y="5482590"/>
            <a:ext cx="319405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结合正负形均衡画面构图 黄三胜</a:t>
            </a:r>
            <a:endParaRPr lang="zh-CN" altLang="en-US" sz="1600">
              <a:latin typeface="宋体" panose="02010600030101010101" pitchFamily="2" charset="-122"/>
              <a:ea typeface="宋体" panose="02010600030101010101" pitchFamily="2" charset="-122"/>
            </a:endParaRPr>
          </a:p>
        </p:txBody>
      </p:sp>
      <p:sp>
        <p:nvSpPr>
          <p:cNvPr id="48" name="矩形 47"/>
          <p:cNvSpPr/>
          <p:nvPr/>
        </p:nvSpPr>
        <p:spPr>
          <a:xfrm>
            <a:off x="3873500" y="6393180"/>
            <a:ext cx="218630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鲁宾之壶</a:t>
            </a:r>
            <a:r>
              <a:rPr lang="en-US" altLang="zh-CN" sz="1400">
                <a:latin typeface="宋体" panose="02010600030101010101" pitchFamily="2" charset="-122"/>
                <a:ea typeface="宋体" panose="02010600030101010101" pitchFamily="2" charset="-122"/>
              </a:rPr>
              <a:t>—</a:t>
            </a:r>
            <a:r>
              <a:rPr lang="zh-CN" altLang="en-US" sz="1400">
                <a:latin typeface="宋体" panose="02010600030101010101" pitchFamily="2" charset="-122"/>
                <a:ea typeface="宋体" panose="02010600030101010101" pitchFamily="2" charset="-122"/>
              </a:rPr>
              <a:t>约翰逊• 笛福</a:t>
            </a:r>
            <a:endParaRPr lang="zh-CN" altLang="en-US" sz="1400">
              <a:latin typeface="宋体" panose="02010600030101010101" pitchFamily="2" charset="-122"/>
              <a:ea typeface="宋体" panose="02010600030101010101" pitchFamily="2" charset="-122"/>
            </a:endParaRPr>
          </a:p>
        </p:txBody>
      </p:sp>
      <p:sp>
        <p:nvSpPr>
          <p:cNvPr id="49" name="矩形 48"/>
          <p:cNvSpPr/>
          <p:nvPr/>
        </p:nvSpPr>
        <p:spPr>
          <a:xfrm>
            <a:off x="6131560" y="6392545"/>
            <a:ext cx="223012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鲁宾之壶的设计应用</a:t>
            </a:r>
            <a:endParaRPr lang="zh-CN" altLang="en-US" sz="1400">
              <a:latin typeface="宋体" panose="02010600030101010101" pitchFamily="2" charset="-122"/>
              <a:ea typeface="宋体" panose="02010600030101010101" pitchFamily="2" charset="-122"/>
            </a:endParaRPr>
          </a:p>
        </p:txBody>
      </p:sp>
      <p:sp>
        <p:nvSpPr>
          <p:cNvPr id="50" name="矩形 49"/>
          <p:cNvSpPr/>
          <p:nvPr/>
        </p:nvSpPr>
        <p:spPr>
          <a:xfrm>
            <a:off x="8455025" y="5482590"/>
            <a:ext cx="382841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《鲁宾之壶》 约翰逊• 笛福</a:t>
            </a:r>
            <a:endParaRPr lang="zh-CN" altLang="en-US" sz="1400">
              <a:latin typeface="宋体" panose="02010600030101010101" pitchFamily="2" charset="-122"/>
              <a:ea typeface="宋体" panose="02010600030101010101" pitchFamily="2" charset="-122"/>
            </a:endParaRPr>
          </a:p>
        </p:txBody>
      </p:sp>
      <p:sp>
        <p:nvSpPr>
          <p:cNvPr id="53" name="文本框 52"/>
          <p:cNvSpPr txBox="1"/>
          <p:nvPr/>
        </p:nvSpPr>
        <p:spPr>
          <a:xfrm>
            <a:off x="1029335" y="1470660"/>
            <a:ext cx="10800000" cy="1585595"/>
          </a:xfrm>
          <a:prstGeom prst="rect">
            <a:avLst/>
          </a:prstGeom>
          <a:noFill/>
          <a:ln w="38100">
            <a:solidFill>
              <a:schemeClr val="accent1"/>
            </a:solidFill>
          </a:ln>
          <a:effectLst/>
        </p:spPr>
        <p:txBody>
          <a:bodyPr wrap="square" rtlCol="0">
            <a:spAutoFit/>
          </a:bodyPr>
          <a:p>
            <a:pPr indent="457200" algn="just" eaLnBrk="1" latinLnBrk="0" hangingPunct="1">
              <a:lnSpc>
                <a:spcPct val="130000"/>
              </a:lnSpc>
            </a:pPr>
            <a:r>
              <a:rPr lang="zh-CN" altLang="en-US" smtClean="0">
                <a:effectLst/>
                <a:sym typeface="+mn-ea"/>
              </a:rPr>
              <a:t>正负形的概念是由图形和背景的关系引申而来的，人们通常会把图形当作正形，背景当作负形。对基本形的研究还告诉我们，人们在构图时往往会把注意力放在所谓的“主体图形”上面，而忽略背景和空间对画面的影响。但是从画面形式的角度看，即使是空白，它也是构成画面完美形式感的一个不可分割的组成部分。</a:t>
            </a:r>
            <a:endParaRPr lang="zh-CN" altLang="en-US" smtClean="0">
              <a:solidFill>
                <a:schemeClr val="tx1"/>
              </a:solidFill>
              <a:effectLst>
                <a:outerShdw blurRad="38100" dist="38100" dir="2700000" algn="tl">
                  <a:srgbClr val="000000">
                    <a:alpha val="43137"/>
                  </a:srgbClr>
                </a:outerShdw>
              </a:effectLst>
            </a:endParaRPr>
          </a:p>
          <a:p>
            <a:pPr algn="just">
              <a:lnSpc>
                <a:spcPct val="150000"/>
              </a:lnSpc>
            </a:pPr>
            <a:endParaRPr lang="zh-CN" altLang="en-US">
              <a:effectLst>
                <a:outerShdw blurRad="38100" dist="38100" dir="2700000" algn="tl">
                  <a:srgbClr val="000000">
                    <a:alpha val="43137"/>
                  </a:srgbClr>
                </a:outerShdw>
              </a:effectLst>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3307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运用比例构图</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1"/>
          <a:stretch>
            <a:fillRect/>
          </a:stretch>
        </p:blipFill>
        <p:spPr>
          <a:xfrm>
            <a:off x="933450" y="1564005"/>
            <a:ext cx="5067300" cy="4859020"/>
          </a:xfrm>
          <a:prstGeom prst="rect">
            <a:avLst/>
          </a:prstGeom>
        </p:spPr>
      </p:pic>
      <p:grpSp>
        <p:nvGrpSpPr>
          <p:cNvPr id="50" name="组合 49"/>
          <p:cNvGrpSpPr/>
          <p:nvPr/>
        </p:nvGrpSpPr>
        <p:grpSpPr>
          <a:xfrm>
            <a:off x="6662420" y="1649730"/>
            <a:ext cx="5221605" cy="4687570"/>
            <a:chOff x="10237" y="1394"/>
            <a:chExt cx="9516" cy="9514"/>
          </a:xfrm>
        </p:grpSpPr>
        <p:sp>
          <p:nvSpPr>
            <p:cNvPr id="47" name="任意多边形 46"/>
            <p:cNvSpPr/>
            <p:nvPr>
              <p:custDataLst>
                <p:tags r:id="rId2"/>
              </p:custDataLst>
            </p:nvPr>
          </p:nvSpPr>
          <p:spPr>
            <a:xfrm>
              <a:off x="10585" y="2162"/>
              <a:ext cx="8698" cy="8336"/>
            </a:xfrm>
            <a:custGeom>
              <a:avLst/>
              <a:gdLst>
                <a:gd name="connsiteX0" fmla="*/ 0 w 8242300"/>
                <a:gd name="connsiteY0" fmla="*/ 927100 h 8267700"/>
                <a:gd name="connsiteX1" fmla="*/ 787400 w 8242300"/>
                <a:gd name="connsiteY1" fmla="*/ 8267700 h 8267700"/>
                <a:gd name="connsiteX2" fmla="*/ 8242300 w 8242300"/>
                <a:gd name="connsiteY2" fmla="*/ 7200900 h 8267700"/>
                <a:gd name="connsiteX3" fmla="*/ 7251700 w 8242300"/>
                <a:gd name="connsiteY3" fmla="*/ 0 h 8267700"/>
                <a:gd name="connsiteX4" fmla="*/ 0 w 8242300"/>
                <a:gd name="connsiteY4" fmla="*/ 927100 h 8267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300" h="8267700">
                  <a:moveTo>
                    <a:pt x="0" y="927100"/>
                  </a:moveTo>
                  <a:lnTo>
                    <a:pt x="787400" y="8267700"/>
                  </a:lnTo>
                  <a:lnTo>
                    <a:pt x="8242300" y="7200900"/>
                  </a:lnTo>
                  <a:lnTo>
                    <a:pt x="7251700" y="0"/>
                  </a:lnTo>
                  <a:lnTo>
                    <a:pt x="0" y="927100"/>
                  </a:lnTo>
                  <a:close/>
                </a:path>
              </a:pathLst>
            </a:custGeom>
            <a:solidFill>
              <a:srgbClr val="26A69A">
                <a:lumMod val="20000"/>
                <a:lumOff val="80000"/>
              </a:srgbClr>
            </a:solidFill>
            <a:ln>
              <a:noFill/>
            </a:ln>
          </p:spPr>
          <p:style>
            <a:lnRef idx="2">
              <a:srgbClr val="92D050">
                <a:shade val="50000"/>
              </a:srgbClr>
            </a:lnRef>
            <a:fillRef idx="1">
              <a:srgbClr val="92D050"/>
            </a:fillRef>
            <a:effectRef idx="0">
              <a:srgbClr val="92D050"/>
            </a:effectRef>
            <a:fontRef idx="minor">
              <a:sysClr val="window" lastClr="FFFFFF"/>
            </a:fontRef>
          </p:style>
          <p:txBody>
            <a:bodyPr rtlCol="0" anchor="ctr">
              <a:normAutofit/>
            </a:bodyPr>
            <a:p>
              <a:pPr algn="ctr"/>
              <a:endParaRPr lang="zh-CN" altLang="en-US" sz="1800">
                <a:solidFill>
                  <a:sysClr val="window" lastClr="FFFFFF"/>
                </a:solidFill>
                <a:sym typeface="Arial" panose="020B0604020202020204" pitchFamily="34" charset="0"/>
              </a:endParaRPr>
            </a:p>
          </p:txBody>
        </p:sp>
        <p:sp>
          <p:nvSpPr>
            <p:cNvPr id="48" name="任意多边形 47"/>
            <p:cNvSpPr/>
            <p:nvPr>
              <p:custDataLst>
                <p:tags r:id="rId3"/>
              </p:custDataLst>
            </p:nvPr>
          </p:nvSpPr>
          <p:spPr>
            <a:xfrm>
              <a:off x="10237" y="1394"/>
              <a:ext cx="9516" cy="9514"/>
            </a:xfrm>
            <a:custGeom>
              <a:avLst/>
              <a:gdLst>
                <a:gd name="connsiteX0" fmla="*/ 0 w 8915400"/>
                <a:gd name="connsiteY0" fmla="*/ 2438400 h 9436100"/>
                <a:gd name="connsiteX1" fmla="*/ 2438400 w 8915400"/>
                <a:gd name="connsiteY1" fmla="*/ 9436100 h 9436100"/>
                <a:gd name="connsiteX2" fmla="*/ 6921500 w 8915400"/>
                <a:gd name="connsiteY2" fmla="*/ 7683500 h 9436100"/>
                <a:gd name="connsiteX3" fmla="*/ 8915400 w 8915400"/>
                <a:gd name="connsiteY3" fmla="*/ 6464300 h 9436100"/>
                <a:gd name="connsiteX4" fmla="*/ 8636000 w 8915400"/>
                <a:gd name="connsiteY4" fmla="*/ 4508500 h 9436100"/>
                <a:gd name="connsiteX5" fmla="*/ 6896100 w 8915400"/>
                <a:gd name="connsiteY5" fmla="*/ 0 h 9436100"/>
                <a:gd name="connsiteX6" fmla="*/ 0 w 8915400"/>
                <a:gd name="connsiteY6" fmla="*/ 2438400 h 9436100"/>
                <a:gd name="connsiteX0-1" fmla="*/ 0 w 8915400"/>
                <a:gd name="connsiteY0-2" fmla="*/ 2438400 h 9436100"/>
                <a:gd name="connsiteX1-3" fmla="*/ 2438400 w 8915400"/>
                <a:gd name="connsiteY1-4" fmla="*/ 9436100 h 9436100"/>
                <a:gd name="connsiteX2-5" fmla="*/ 6921500 w 8915400"/>
                <a:gd name="connsiteY2-6" fmla="*/ 7683500 h 9436100"/>
                <a:gd name="connsiteX3-7" fmla="*/ 8915400 w 8915400"/>
                <a:gd name="connsiteY3-8" fmla="*/ 6464300 h 9436100"/>
                <a:gd name="connsiteX4-9" fmla="*/ 8636000 w 8915400"/>
                <a:gd name="connsiteY4-10" fmla="*/ 4508500 h 9436100"/>
                <a:gd name="connsiteX5-11" fmla="*/ 6896100 w 8915400"/>
                <a:gd name="connsiteY5-12" fmla="*/ 0 h 9436100"/>
                <a:gd name="connsiteX6-13" fmla="*/ 0 w 8915400"/>
                <a:gd name="connsiteY6-14" fmla="*/ 2438400 h 9436100"/>
                <a:gd name="connsiteX0-15" fmla="*/ 0 w 8921390"/>
                <a:gd name="connsiteY0-16" fmla="*/ 2438400 h 9436100"/>
                <a:gd name="connsiteX1-17" fmla="*/ 2438400 w 8921390"/>
                <a:gd name="connsiteY1-18" fmla="*/ 9436100 h 9436100"/>
                <a:gd name="connsiteX2-19" fmla="*/ 6921500 w 8921390"/>
                <a:gd name="connsiteY2-20" fmla="*/ 7683500 h 9436100"/>
                <a:gd name="connsiteX3-21" fmla="*/ 8915400 w 8921390"/>
                <a:gd name="connsiteY3-22" fmla="*/ 6464300 h 9436100"/>
                <a:gd name="connsiteX4-23" fmla="*/ 8636000 w 8921390"/>
                <a:gd name="connsiteY4-24" fmla="*/ 4508500 h 9436100"/>
                <a:gd name="connsiteX5-25" fmla="*/ 6896100 w 8921390"/>
                <a:gd name="connsiteY5-26" fmla="*/ 0 h 9436100"/>
                <a:gd name="connsiteX6-27" fmla="*/ 0 w 8921390"/>
                <a:gd name="connsiteY6-28" fmla="*/ 2438400 h 9436100"/>
                <a:gd name="connsiteX0-29" fmla="*/ 0 w 8939563"/>
                <a:gd name="connsiteY0-30" fmla="*/ 2438400 h 9436100"/>
                <a:gd name="connsiteX1-31" fmla="*/ 2438400 w 8939563"/>
                <a:gd name="connsiteY1-32" fmla="*/ 9436100 h 9436100"/>
                <a:gd name="connsiteX2-33" fmla="*/ 6921500 w 8939563"/>
                <a:gd name="connsiteY2-34" fmla="*/ 7683500 h 9436100"/>
                <a:gd name="connsiteX3-35" fmla="*/ 8915400 w 8939563"/>
                <a:gd name="connsiteY3-36" fmla="*/ 6464300 h 9436100"/>
                <a:gd name="connsiteX4-37" fmla="*/ 8636000 w 8939563"/>
                <a:gd name="connsiteY4-38" fmla="*/ 4508500 h 9436100"/>
                <a:gd name="connsiteX5-39" fmla="*/ 6896100 w 8939563"/>
                <a:gd name="connsiteY5-40" fmla="*/ 0 h 9436100"/>
                <a:gd name="connsiteX6-41" fmla="*/ 0 w 8939563"/>
                <a:gd name="connsiteY6-42" fmla="*/ 2438400 h 9436100"/>
                <a:gd name="connsiteX0-43" fmla="*/ 0 w 8947302"/>
                <a:gd name="connsiteY0-44" fmla="*/ 2438400 h 9436100"/>
                <a:gd name="connsiteX1-45" fmla="*/ 2438400 w 8947302"/>
                <a:gd name="connsiteY1-46" fmla="*/ 9436100 h 9436100"/>
                <a:gd name="connsiteX2-47" fmla="*/ 6921500 w 8947302"/>
                <a:gd name="connsiteY2-48" fmla="*/ 7683500 h 9436100"/>
                <a:gd name="connsiteX3-49" fmla="*/ 8915400 w 8947302"/>
                <a:gd name="connsiteY3-50" fmla="*/ 6464300 h 9436100"/>
                <a:gd name="connsiteX4-51" fmla="*/ 8636000 w 8947302"/>
                <a:gd name="connsiteY4-52" fmla="*/ 4508500 h 9436100"/>
                <a:gd name="connsiteX5-53" fmla="*/ 6896100 w 8947302"/>
                <a:gd name="connsiteY5-54" fmla="*/ 0 h 9436100"/>
                <a:gd name="connsiteX6-55" fmla="*/ 0 w 8947302"/>
                <a:gd name="connsiteY6-56" fmla="*/ 2438400 h 9436100"/>
                <a:gd name="connsiteX0-57" fmla="*/ 0 w 8967474"/>
                <a:gd name="connsiteY0-58" fmla="*/ 2438400 h 9436100"/>
                <a:gd name="connsiteX1-59" fmla="*/ 2438400 w 8967474"/>
                <a:gd name="connsiteY1-60" fmla="*/ 9436100 h 9436100"/>
                <a:gd name="connsiteX2-61" fmla="*/ 6921500 w 8967474"/>
                <a:gd name="connsiteY2-62" fmla="*/ 7683500 h 9436100"/>
                <a:gd name="connsiteX3-63" fmla="*/ 8915400 w 8967474"/>
                <a:gd name="connsiteY3-64" fmla="*/ 6464300 h 9436100"/>
                <a:gd name="connsiteX4-65" fmla="*/ 8636000 w 8967474"/>
                <a:gd name="connsiteY4-66" fmla="*/ 4508500 h 9436100"/>
                <a:gd name="connsiteX5-67" fmla="*/ 6896100 w 8967474"/>
                <a:gd name="connsiteY5-68" fmla="*/ 0 h 9436100"/>
                <a:gd name="connsiteX6-69" fmla="*/ 0 w 8967474"/>
                <a:gd name="connsiteY6-70" fmla="*/ 2438400 h 9436100"/>
                <a:gd name="connsiteX0-71" fmla="*/ 0 w 8967474"/>
                <a:gd name="connsiteY0-72" fmla="*/ 2438400 h 9436100"/>
                <a:gd name="connsiteX1-73" fmla="*/ 2438400 w 8967474"/>
                <a:gd name="connsiteY1-74" fmla="*/ 9436100 h 9436100"/>
                <a:gd name="connsiteX2-75" fmla="*/ 6921500 w 8967474"/>
                <a:gd name="connsiteY2-76" fmla="*/ 7683500 h 9436100"/>
                <a:gd name="connsiteX3-77" fmla="*/ 8915400 w 8967474"/>
                <a:gd name="connsiteY3-78" fmla="*/ 6464300 h 9436100"/>
                <a:gd name="connsiteX4-79" fmla="*/ 8636000 w 8967474"/>
                <a:gd name="connsiteY4-80" fmla="*/ 4508500 h 9436100"/>
                <a:gd name="connsiteX5-81" fmla="*/ 6896100 w 8967474"/>
                <a:gd name="connsiteY5-82" fmla="*/ 0 h 9436100"/>
                <a:gd name="connsiteX6-83" fmla="*/ 0 w 8967474"/>
                <a:gd name="connsiteY6-84" fmla="*/ 2438400 h 9436100"/>
                <a:gd name="connsiteX0-85" fmla="*/ 0 w 8967474"/>
                <a:gd name="connsiteY0-86" fmla="*/ 2438400 h 9436100"/>
                <a:gd name="connsiteX1-87" fmla="*/ 2438400 w 8967474"/>
                <a:gd name="connsiteY1-88" fmla="*/ 9436100 h 9436100"/>
                <a:gd name="connsiteX2-89" fmla="*/ 6921500 w 8967474"/>
                <a:gd name="connsiteY2-90" fmla="*/ 7683500 h 9436100"/>
                <a:gd name="connsiteX3-91" fmla="*/ 8915400 w 8967474"/>
                <a:gd name="connsiteY3-92" fmla="*/ 6464300 h 9436100"/>
                <a:gd name="connsiteX4-93" fmla="*/ 8636000 w 8967474"/>
                <a:gd name="connsiteY4-94" fmla="*/ 4508500 h 9436100"/>
                <a:gd name="connsiteX5-95" fmla="*/ 6896100 w 8967474"/>
                <a:gd name="connsiteY5-96" fmla="*/ 0 h 9436100"/>
                <a:gd name="connsiteX6-97" fmla="*/ 0 w 8967474"/>
                <a:gd name="connsiteY6-98" fmla="*/ 2438400 h 9436100"/>
                <a:gd name="connsiteX0-99" fmla="*/ 0 w 8967474"/>
                <a:gd name="connsiteY0-100" fmla="*/ 2438400 h 9436100"/>
                <a:gd name="connsiteX1-101" fmla="*/ 2438400 w 8967474"/>
                <a:gd name="connsiteY1-102" fmla="*/ 9436100 h 9436100"/>
                <a:gd name="connsiteX2-103" fmla="*/ 6921500 w 8967474"/>
                <a:gd name="connsiteY2-104" fmla="*/ 7683500 h 9436100"/>
                <a:gd name="connsiteX3-105" fmla="*/ 8915400 w 8967474"/>
                <a:gd name="connsiteY3-106" fmla="*/ 6464300 h 9436100"/>
                <a:gd name="connsiteX4-107" fmla="*/ 8636000 w 8967474"/>
                <a:gd name="connsiteY4-108" fmla="*/ 4508500 h 9436100"/>
                <a:gd name="connsiteX5-109" fmla="*/ 6896100 w 8967474"/>
                <a:gd name="connsiteY5-110" fmla="*/ 0 h 9436100"/>
                <a:gd name="connsiteX6-111" fmla="*/ 0 w 8967474"/>
                <a:gd name="connsiteY6-112" fmla="*/ 2438400 h 9436100"/>
                <a:gd name="connsiteX0-113" fmla="*/ 0 w 9017122"/>
                <a:gd name="connsiteY0-114" fmla="*/ 2438400 h 9436100"/>
                <a:gd name="connsiteX1-115" fmla="*/ 2438400 w 9017122"/>
                <a:gd name="connsiteY1-116" fmla="*/ 9436100 h 9436100"/>
                <a:gd name="connsiteX2-117" fmla="*/ 6959600 w 9017122"/>
                <a:gd name="connsiteY2-118" fmla="*/ 7708900 h 9436100"/>
                <a:gd name="connsiteX3-119" fmla="*/ 8915400 w 9017122"/>
                <a:gd name="connsiteY3-120" fmla="*/ 6464300 h 9436100"/>
                <a:gd name="connsiteX4-121" fmla="*/ 8636000 w 9017122"/>
                <a:gd name="connsiteY4-122" fmla="*/ 4508500 h 9436100"/>
                <a:gd name="connsiteX5-123" fmla="*/ 6896100 w 9017122"/>
                <a:gd name="connsiteY5-124" fmla="*/ 0 h 9436100"/>
                <a:gd name="connsiteX6-125" fmla="*/ 0 w 9017122"/>
                <a:gd name="connsiteY6-126" fmla="*/ 2438400 h 9436100"/>
                <a:gd name="connsiteX0-127" fmla="*/ 0 w 9017122"/>
                <a:gd name="connsiteY0-128" fmla="*/ 2438400 h 9436100"/>
                <a:gd name="connsiteX1-129" fmla="*/ 2438400 w 9017122"/>
                <a:gd name="connsiteY1-130" fmla="*/ 9436100 h 9436100"/>
                <a:gd name="connsiteX2-131" fmla="*/ 6959600 w 9017122"/>
                <a:gd name="connsiteY2-132" fmla="*/ 7708900 h 9436100"/>
                <a:gd name="connsiteX3-133" fmla="*/ 8915400 w 9017122"/>
                <a:gd name="connsiteY3-134" fmla="*/ 6464300 h 9436100"/>
                <a:gd name="connsiteX4-135" fmla="*/ 8636000 w 9017122"/>
                <a:gd name="connsiteY4-136" fmla="*/ 4508500 h 9436100"/>
                <a:gd name="connsiteX5-137" fmla="*/ 6896100 w 9017122"/>
                <a:gd name="connsiteY5-138" fmla="*/ 0 h 9436100"/>
                <a:gd name="connsiteX6-139" fmla="*/ 0 w 9017122"/>
                <a:gd name="connsiteY6-140" fmla="*/ 2438400 h 9436100"/>
              </a:gdLst>
              <a:ahLst/>
              <a:cxnLst>
                <a:cxn ang="0">
                  <a:pos x="connsiteX0-127" y="connsiteY0-128"/>
                </a:cxn>
                <a:cxn ang="0">
                  <a:pos x="connsiteX1-129" y="connsiteY1-130"/>
                </a:cxn>
                <a:cxn ang="0">
                  <a:pos x="connsiteX2-131" y="connsiteY2-132"/>
                </a:cxn>
                <a:cxn ang="0">
                  <a:pos x="connsiteX3-133" y="connsiteY3-134"/>
                </a:cxn>
                <a:cxn ang="0">
                  <a:pos x="connsiteX4-135" y="connsiteY4-136"/>
                </a:cxn>
                <a:cxn ang="0">
                  <a:pos x="connsiteX5-137" y="connsiteY5-138"/>
                </a:cxn>
                <a:cxn ang="0">
                  <a:pos x="connsiteX6-139" y="connsiteY6-140"/>
                </a:cxn>
              </a:cxnLst>
              <a:rect l="l" t="t" r="r" b="b"/>
              <a:pathLst>
                <a:path w="9017122" h="9436100">
                  <a:moveTo>
                    <a:pt x="0" y="2438400"/>
                  </a:moveTo>
                  <a:lnTo>
                    <a:pt x="2438400" y="9436100"/>
                  </a:lnTo>
                  <a:lnTo>
                    <a:pt x="6959600" y="7708900"/>
                  </a:lnTo>
                  <a:cubicBezTo>
                    <a:pt x="7632700" y="7480300"/>
                    <a:pt x="8636000" y="6997700"/>
                    <a:pt x="8915400" y="6464300"/>
                  </a:cubicBezTo>
                  <a:cubicBezTo>
                    <a:pt x="9194800" y="5930900"/>
                    <a:pt x="8830733" y="5173133"/>
                    <a:pt x="8636000" y="4508500"/>
                  </a:cubicBezTo>
                  <a:lnTo>
                    <a:pt x="6896100" y="0"/>
                  </a:lnTo>
                  <a:lnTo>
                    <a:pt x="0" y="2438400"/>
                  </a:lnTo>
                  <a:close/>
                </a:path>
              </a:pathLst>
            </a:custGeom>
            <a:solidFill>
              <a:srgbClr val="26A69A"/>
            </a:solidFill>
            <a:ln>
              <a:noFill/>
            </a:ln>
          </p:spPr>
          <p:style>
            <a:lnRef idx="2">
              <a:srgbClr val="92D050">
                <a:shade val="50000"/>
              </a:srgbClr>
            </a:lnRef>
            <a:fillRef idx="1">
              <a:srgbClr val="92D050"/>
            </a:fillRef>
            <a:effectRef idx="0">
              <a:srgbClr val="92D050"/>
            </a:effectRef>
            <a:fontRef idx="minor">
              <a:sysClr val="window" lastClr="FFFFFF"/>
            </a:fontRef>
          </p:style>
          <p:txBody>
            <a:bodyPr lIns="396000" rIns="324000" rtlCol="0" anchor="ctr">
              <a:normAutofit/>
            </a:bodyPr>
            <a:p>
              <a:pPr marL="0" lvl="0" indent="457200" algn="just" eaLnBrk="1" latinLnBrk="0" hangingPunct="1">
                <a:lnSpc>
                  <a:spcPct val="150000"/>
                </a:lnSpc>
                <a:spcBef>
                  <a:spcPts val="0"/>
                </a:spcBef>
                <a:spcAft>
                  <a:spcPts val="0"/>
                </a:spcAft>
                <a:buSzPct val="100000"/>
              </a:pPr>
              <a:r>
                <a:rPr lang="zh-CN" altLang="en-US" sz="1800" dirty="0">
                  <a:solidFill>
                    <a:schemeClr val="tx1"/>
                  </a:solidFill>
                </a:rPr>
                <a:t>追求美的构图肯定离不开比例的运用，通常在构图时，我们都要讲究比例搭配，比如大小、多少、长短、胖瘦等的多样组合，以使画面看起来感觉舒服。在比例中，黄金比例又是比较特殊的，它是比值为1 ∶ 0.618 的比例关系，是公认的最美的比例。</a:t>
              </a:r>
              <a:endParaRPr lang="zh-CN" altLang="en-US" sz="1800" dirty="0">
                <a:solidFill>
                  <a:schemeClr val="tx1"/>
                </a:solidFill>
              </a:endParaRPr>
            </a:p>
          </p:txBody>
        </p:sp>
        <p:pic>
          <p:nvPicPr>
            <p:cNvPr id="49" name="图片 48"/>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11000" y="2856"/>
              <a:ext cx="1165" cy="1507"/>
            </a:xfrm>
            <a:prstGeom prst="rect">
              <a:avLst/>
            </a:prstGeom>
          </p:spPr>
        </p:pic>
      </p:grpSp>
      <p:sp>
        <p:nvSpPr>
          <p:cNvPr id="51" name="矩形 50"/>
          <p:cNvSpPr/>
          <p:nvPr/>
        </p:nvSpPr>
        <p:spPr>
          <a:xfrm>
            <a:off x="933450" y="6422390"/>
            <a:ext cx="506730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800">
                <a:latin typeface="宋体" panose="02010600030101010101" pitchFamily="2" charset="-122"/>
                <a:ea typeface="宋体" panose="02010600030101010101" pitchFamily="2" charset="-122"/>
              </a:rPr>
              <a:t>黄金比例</a:t>
            </a:r>
            <a:endParaRPr lang="zh-CN" altLang="en-US" sz="1800">
              <a:latin typeface="宋体" panose="02010600030101010101" pitchFamily="2" charset="-122"/>
              <a:ea typeface="宋体" panose="02010600030101010101" pitchFamily="2" charset="-122"/>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7604125" y="1447165"/>
            <a:ext cx="10795" cy="5493385"/>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 name="文本框 73"/>
          <p:cNvSpPr txBox="1">
            <a:spLocks noChangeArrowheads="1"/>
          </p:cNvSpPr>
          <p:nvPr/>
        </p:nvSpPr>
        <p:spPr bwMode="auto">
          <a:xfrm>
            <a:off x="7758430" y="1909022"/>
            <a:ext cx="3862800" cy="429895"/>
          </a:xfrm>
          <a:prstGeom prst="rect">
            <a:avLst/>
          </a:prstGeom>
          <a:solidFill>
            <a:srgbClr val="F7F7F2"/>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nchorCtr="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accent1"/>
                </a:solidFill>
                <a:latin typeface="+mn-lt"/>
                <a:ea typeface="+mn-ea"/>
                <a:cs typeface="+mn-ea"/>
                <a:sym typeface="+mn-lt"/>
              </a:rPr>
              <a:t>概述</a:t>
            </a:r>
            <a:endParaRPr lang="zh-CN" altLang="en-US" sz="2200" b="1" dirty="0">
              <a:solidFill>
                <a:schemeClr val="accent1"/>
              </a:solidFill>
              <a:latin typeface="+mn-lt"/>
              <a:ea typeface="+mn-ea"/>
              <a:cs typeface="+mn-ea"/>
              <a:sym typeface="+mn-lt"/>
            </a:endParaRPr>
          </a:p>
        </p:txBody>
      </p:sp>
      <p:sp>
        <p:nvSpPr>
          <p:cNvPr id="8" name="文本框 73"/>
          <p:cNvSpPr txBox="1">
            <a:spLocks noChangeArrowheads="1"/>
          </p:cNvSpPr>
          <p:nvPr/>
        </p:nvSpPr>
        <p:spPr bwMode="auto">
          <a:xfrm>
            <a:off x="7758430" y="2897505"/>
            <a:ext cx="38627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accent1"/>
                </a:solidFill>
                <a:latin typeface="+mn-lt"/>
                <a:ea typeface="+mn-ea"/>
                <a:cs typeface="+mn-ea"/>
                <a:sym typeface="+mn-lt"/>
              </a:rPr>
              <a:t>观察与思维</a:t>
            </a:r>
            <a:endParaRPr lang="zh-CN" altLang="en-US" sz="2400" b="1" dirty="0">
              <a:solidFill>
                <a:schemeClr val="accent4"/>
              </a:solidFill>
              <a:latin typeface="+mn-lt"/>
              <a:ea typeface="+mn-ea"/>
              <a:cs typeface="+mn-ea"/>
              <a:sym typeface="+mn-lt"/>
            </a:endParaRPr>
          </a:p>
        </p:txBody>
      </p:sp>
      <p:sp>
        <p:nvSpPr>
          <p:cNvPr id="11" name="文本框 73"/>
          <p:cNvSpPr txBox="1">
            <a:spLocks noChangeArrowheads="1"/>
          </p:cNvSpPr>
          <p:nvPr/>
        </p:nvSpPr>
        <p:spPr bwMode="auto">
          <a:xfrm>
            <a:off x="7758430" y="3912235"/>
            <a:ext cx="38627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accent2"/>
                </a:solidFill>
                <a:latin typeface="+mn-lt"/>
                <a:ea typeface="+mn-ea"/>
                <a:cs typeface="+mn-ea"/>
                <a:sym typeface="+mn-lt"/>
              </a:rPr>
              <a:t>形式与审美</a:t>
            </a:r>
            <a:endParaRPr lang="zh-CN" altLang="en-US" sz="2400" b="1" dirty="0">
              <a:solidFill>
                <a:schemeClr val="accent2"/>
              </a:solidFill>
              <a:latin typeface="+mn-lt"/>
              <a:ea typeface="+mn-ea"/>
              <a:cs typeface="+mn-ea"/>
              <a:sym typeface="+mn-lt"/>
            </a:endParaRPr>
          </a:p>
        </p:txBody>
      </p:sp>
      <p:sp>
        <p:nvSpPr>
          <p:cNvPr id="14" name="文本框 73"/>
          <p:cNvSpPr txBox="1">
            <a:spLocks noChangeArrowheads="1"/>
          </p:cNvSpPr>
          <p:nvPr/>
        </p:nvSpPr>
        <p:spPr bwMode="auto">
          <a:xfrm>
            <a:off x="7758430" y="4959350"/>
            <a:ext cx="3862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rgbClr val="26A69A"/>
                </a:solidFill>
                <a:latin typeface="+mn-lt"/>
                <a:ea typeface="+mn-ea"/>
                <a:cs typeface="+mn-ea"/>
                <a:sym typeface="+mn-lt"/>
              </a:rPr>
              <a:t>创意与表达</a:t>
            </a:r>
            <a:endParaRPr lang="zh-CN" altLang="en-US" sz="2400" b="1" dirty="0">
              <a:solidFill>
                <a:srgbClr val="26A69A"/>
              </a:solidFill>
              <a:latin typeface="+mn-lt"/>
              <a:ea typeface="+mn-ea"/>
              <a:cs typeface="+mn-ea"/>
              <a:sym typeface="+mn-lt"/>
            </a:endParaRPr>
          </a:p>
        </p:txBody>
      </p:sp>
      <p:sp>
        <p:nvSpPr>
          <p:cNvPr id="18" name="等腰三角形 17"/>
          <p:cNvSpPr/>
          <p:nvPr/>
        </p:nvSpPr>
        <p:spPr>
          <a:xfrm>
            <a:off x="7366284" y="3925064"/>
            <a:ext cx="505460" cy="435610"/>
          </a:xfrm>
          <a:prstGeom prst="triangl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altLang="zh-CN" dirty="0">
                <a:cs typeface="+mn-ea"/>
                <a:sym typeface="+mn-lt"/>
              </a:rPr>
              <a:t>3</a:t>
            </a:r>
            <a:endParaRPr lang="zh-CN" altLang="en-US" dirty="0">
              <a:cs typeface="+mn-ea"/>
              <a:sym typeface="+mn-lt"/>
            </a:endParaRPr>
          </a:p>
        </p:txBody>
      </p:sp>
      <p:grpSp>
        <p:nvGrpSpPr>
          <p:cNvPr id="22" name="组合 21"/>
          <p:cNvGrpSpPr/>
          <p:nvPr/>
        </p:nvGrpSpPr>
        <p:grpSpPr>
          <a:xfrm>
            <a:off x="4218528" y="243763"/>
            <a:ext cx="3878205" cy="1650003"/>
            <a:chOff x="6059488" y="304764"/>
            <a:chExt cx="3678070" cy="1564855"/>
          </a:xfrm>
        </p:grpSpPr>
        <p:sp>
          <p:nvSpPr>
            <p:cNvPr id="23" name="文本框 22"/>
            <p:cNvSpPr txBox="1"/>
            <p:nvPr/>
          </p:nvSpPr>
          <p:spPr>
            <a:xfrm>
              <a:off x="6059488" y="304764"/>
              <a:ext cx="3678070" cy="1564855"/>
            </a:xfrm>
            <a:prstGeom prst="rect">
              <a:avLst/>
            </a:prstGeom>
            <a:noFill/>
          </p:spPr>
          <p:txBody>
            <a:bodyPr wrap="square" rtlCol="0">
              <a:spAutoFit/>
            </a:bodyPr>
            <a:lstStyle/>
            <a:p>
              <a:r>
                <a:rPr lang="en-US" altLang="zh-CN" sz="10120" b="1" dirty="0">
                  <a:solidFill>
                    <a:schemeClr val="accent1"/>
                  </a:solidFill>
                  <a:latin typeface="+mn-lt"/>
                  <a:ea typeface="+mn-ea"/>
                  <a:cs typeface="+mn-ea"/>
                  <a:sym typeface="+mn-lt"/>
                </a:rPr>
                <a:t>C</a:t>
              </a:r>
              <a:r>
                <a:rPr lang="en-US" altLang="zh-CN" sz="5695" dirty="0">
                  <a:solidFill>
                    <a:schemeClr val="accent1"/>
                  </a:solidFill>
                  <a:latin typeface="+mn-lt"/>
                  <a:ea typeface="+mn-ea"/>
                  <a:cs typeface="+mn-ea"/>
                  <a:sym typeface="+mn-lt"/>
                </a:rPr>
                <a:t>ontent</a:t>
              </a:r>
              <a:endParaRPr lang="zh-CN" altLang="en-US" sz="5695" dirty="0">
                <a:solidFill>
                  <a:schemeClr val="accent1"/>
                </a:solidFill>
                <a:latin typeface="+mn-lt"/>
                <a:ea typeface="+mn-ea"/>
                <a:cs typeface="+mn-ea"/>
                <a:sym typeface="+mn-lt"/>
              </a:endParaRPr>
            </a:p>
          </p:txBody>
        </p:sp>
        <p:sp>
          <p:nvSpPr>
            <p:cNvPr id="24" name="文本框 23"/>
            <p:cNvSpPr txBox="1"/>
            <p:nvPr/>
          </p:nvSpPr>
          <p:spPr>
            <a:xfrm>
              <a:off x="6898104" y="383273"/>
              <a:ext cx="1844069" cy="703160"/>
            </a:xfrm>
            <a:prstGeom prst="rect">
              <a:avLst/>
            </a:prstGeom>
            <a:noFill/>
          </p:spPr>
          <p:txBody>
            <a:bodyPr wrap="square" rtlCol="0">
              <a:spAutoFit/>
            </a:bodyPr>
            <a:lstStyle/>
            <a:p>
              <a:pPr algn="dist"/>
              <a:r>
                <a:rPr lang="zh-CN" altLang="en-US" sz="4220" b="1" dirty="0">
                  <a:solidFill>
                    <a:schemeClr val="accent1"/>
                  </a:solidFill>
                  <a:latin typeface="+mn-lt"/>
                  <a:ea typeface="+mn-ea"/>
                  <a:cs typeface="+mn-ea"/>
                  <a:sym typeface="+mn-lt"/>
                </a:rPr>
                <a:t>目录</a:t>
              </a:r>
              <a:endParaRPr lang="zh-CN" altLang="en-US" sz="4220" b="1" dirty="0">
                <a:solidFill>
                  <a:schemeClr val="accent1"/>
                </a:solidFill>
                <a:latin typeface="+mn-lt"/>
                <a:ea typeface="+mn-ea"/>
                <a:cs typeface="+mn-ea"/>
                <a:sym typeface="+mn-lt"/>
              </a:endParaRPr>
            </a:p>
          </p:txBody>
        </p:sp>
      </p:grpSp>
      <p:pic>
        <p:nvPicPr>
          <p:cNvPr id="2" name="图片 1" descr="C:\Users\qsl\Desktop\timg.jpgtimg"/>
          <p:cNvPicPr>
            <a:picLocks noChangeAspect="1"/>
          </p:cNvPicPr>
          <p:nvPr/>
        </p:nvPicPr>
        <p:blipFill>
          <a:blip r:embed="rId1"/>
          <a:srcRect/>
          <a:stretch>
            <a:fillRect/>
          </a:stretch>
        </p:blipFill>
        <p:spPr>
          <a:xfrm>
            <a:off x="462280" y="2109788"/>
            <a:ext cx="6083300" cy="4562475"/>
          </a:xfrm>
          <a:prstGeom prst="rect">
            <a:avLst/>
          </a:prstGeom>
        </p:spPr>
      </p:pic>
      <p:sp>
        <p:nvSpPr>
          <p:cNvPr id="6" name="等腰三角形 5"/>
          <p:cNvSpPr/>
          <p:nvPr/>
        </p:nvSpPr>
        <p:spPr>
          <a:xfrm>
            <a:off x="7366919" y="6003419"/>
            <a:ext cx="505460" cy="435610"/>
          </a:xfrm>
          <a:prstGeom prst="triangle">
            <a:avLst/>
          </a:prstGeom>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dirty="0">
                <a:cs typeface="+mn-ea"/>
                <a:sym typeface="+mn-lt"/>
              </a:rPr>
              <a:t>5</a:t>
            </a:r>
            <a:endParaRPr lang="en-US" dirty="0">
              <a:cs typeface="+mn-ea"/>
              <a:sym typeface="+mn-lt"/>
            </a:endParaRPr>
          </a:p>
        </p:txBody>
      </p:sp>
      <p:sp>
        <p:nvSpPr>
          <p:cNvPr id="12" name="文本框 73"/>
          <p:cNvSpPr txBox="1">
            <a:spLocks noChangeArrowheads="1"/>
          </p:cNvSpPr>
          <p:nvPr/>
        </p:nvSpPr>
        <p:spPr bwMode="auto">
          <a:xfrm>
            <a:off x="7758430" y="5979160"/>
            <a:ext cx="38627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accent1"/>
                </a:solidFill>
                <a:latin typeface="+mn-lt"/>
                <a:ea typeface="+mn-ea"/>
                <a:cs typeface="+mn-ea"/>
                <a:sym typeface="+mn-lt"/>
              </a:rPr>
              <a:t>设计素描与专业设计</a:t>
            </a:r>
            <a:endParaRPr lang="zh-CN" altLang="en-US" sz="2400" b="1" dirty="0">
              <a:solidFill>
                <a:schemeClr val="accent1"/>
              </a:solidFill>
              <a:latin typeface="+mn-lt"/>
              <a:ea typeface="+mn-ea"/>
              <a:cs typeface="+mn-ea"/>
              <a:sym typeface="+mn-lt"/>
            </a:endParaRPr>
          </a:p>
        </p:txBody>
      </p:sp>
      <p:sp>
        <p:nvSpPr>
          <p:cNvPr id="5" name="等腰三角形 4"/>
          <p:cNvSpPr/>
          <p:nvPr/>
        </p:nvSpPr>
        <p:spPr>
          <a:xfrm>
            <a:off x="7356759" y="4984244"/>
            <a:ext cx="505460" cy="435610"/>
          </a:xfrm>
          <a:prstGeom prst="triangle">
            <a:avLst/>
          </a:prstGeom>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dirty="0">
                <a:cs typeface="+mn-ea"/>
                <a:sym typeface="+mn-lt"/>
              </a:rPr>
              <a:t>4</a:t>
            </a:r>
            <a:endParaRPr lang="en-US" altLang="zh-CN" dirty="0">
              <a:cs typeface="+mn-ea"/>
              <a:sym typeface="+mn-lt"/>
            </a:endParaRPr>
          </a:p>
        </p:txBody>
      </p:sp>
      <p:sp>
        <p:nvSpPr>
          <p:cNvPr id="7" name="等腰三角形 6"/>
          <p:cNvSpPr/>
          <p:nvPr/>
        </p:nvSpPr>
        <p:spPr>
          <a:xfrm>
            <a:off x="7350236" y="1918033"/>
            <a:ext cx="505807" cy="436041"/>
          </a:xfrm>
          <a:prstGeom prst="triangle">
            <a:avLst/>
          </a:prstGeom>
          <a:solidFill>
            <a:srgbClr val="26A69A"/>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dirty="0">
                <a:cs typeface="+mn-ea"/>
                <a:sym typeface="+mn-lt"/>
              </a:rPr>
              <a:t>1</a:t>
            </a:r>
            <a:endParaRPr lang="en-US" altLang="zh-CN" dirty="0">
              <a:cs typeface="+mn-ea"/>
              <a:sym typeface="+mn-lt"/>
            </a:endParaRPr>
          </a:p>
        </p:txBody>
      </p:sp>
      <p:sp>
        <p:nvSpPr>
          <p:cNvPr id="10" name="等腰三角形 9"/>
          <p:cNvSpPr/>
          <p:nvPr/>
        </p:nvSpPr>
        <p:spPr>
          <a:xfrm>
            <a:off x="7350409" y="2897634"/>
            <a:ext cx="505460" cy="435610"/>
          </a:xfrm>
          <a:prstGeom prst="triangle">
            <a:avLst/>
          </a:prstGeom>
          <a:solidFill>
            <a:srgbClr val="26A69A"/>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en-US" altLang="zh-CN" dirty="0">
                <a:cs typeface="+mn-ea"/>
                <a:sym typeface="+mn-lt"/>
              </a:rPr>
              <a:t>2</a:t>
            </a:r>
            <a:endParaRPr lang="en-US" altLang="zh-CN"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3307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构图方法</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构图原则</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1"/>
          <a:stretch>
            <a:fillRect/>
          </a:stretch>
        </p:blipFill>
        <p:spPr>
          <a:xfrm>
            <a:off x="1658620" y="2517775"/>
            <a:ext cx="9541510" cy="4284980"/>
          </a:xfrm>
          <a:prstGeom prst="rect">
            <a:avLst/>
          </a:prstGeom>
        </p:spPr>
      </p:pic>
      <p:sp>
        <p:nvSpPr>
          <p:cNvPr id="3" name="矩形 2"/>
          <p:cNvSpPr/>
          <p:nvPr/>
        </p:nvSpPr>
        <p:spPr>
          <a:xfrm>
            <a:off x="1029335" y="1344930"/>
            <a:ext cx="10800000" cy="809625"/>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800">
                <a:solidFill>
                  <a:schemeClr val="tx1"/>
                </a:solidFill>
                <a:sym typeface="+mn-ea"/>
              </a:rPr>
              <a:t>构图原则是为了避免出现问题，使构图能更符合和体现艺术形式美法则及主题传达的要求而总结出来的规律。</a:t>
            </a:r>
            <a:endParaRPr lang="zh-CN" altLang="en-US" sz="1800">
              <a:solidFill>
                <a:schemeClr val="tx1"/>
              </a:solidFill>
              <a:sym typeface="+mn-ea"/>
            </a:endParaRPr>
          </a:p>
        </p:txBody>
      </p:sp>
      <p:sp>
        <p:nvSpPr>
          <p:cNvPr id="51" name="矩形 50"/>
          <p:cNvSpPr/>
          <p:nvPr/>
        </p:nvSpPr>
        <p:spPr>
          <a:xfrm>
            <a:off x="4831715" y="5307965"/>
            <a:ext cx="3194685" cy="756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800">
                <a:latin typeface="宋体" panose="02010600030101010101" pitchFamily="2" charset="-122"/>
                <a:ea typeface="宋体" panose="02010600030101010101" pitchFamily="2" charset="-122"/>
              </a:rPr>
              <a:t>构图应注意的问题</a:t>
            </a:r>
            <a:endParaRPr lang="zh-CN" altLang="en-US" sz="18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66000"/>
          </a:schemeClr>
        </a:solidFill>
        <a:effectLst/>
      </p:bgPr>
    </p:bg>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3307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综合训练</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02</a:t>
              </a:r>
              <a:endParaRPr lang="zh-CN" altLang="en-US" sz="3000" dirty="0">
                <a:solidFill>
                  <a:schemeClr val="bg1"/>
                </a:solidFill>
                <a:latin typeface="+mn-lt"/>
                <a:ea typeface="+mn-ea"/>
                <a:cs typeface="+mn-ea"/>
                <a:sym typeface="+mn-lt"/>
              </a:endParaRPr>
            </a:p>
          </p:txBody>
        </p:sp>
      </p:grpSp>
      <p:sp>
        <p:nvSpPr>
          <p:cNvPr id="5" name="矩形 4"/>
          <p:cNvSpPr/>
          <p:nvPr/>
        </p:nvSpPr>
        <p:spPr>
          <a:xfrm>
            <a:off x="1029335" y="1564640"/>
            <a:ext cx="10800000" cy="3696335"/>
          </a:xfrm>
          <a:prstGeom prst="rect">
            <a:avLst/>
          </a:prstGeom>
        </p:spPr>
        <p:txBody>
          <a:bodyPr wrap="square" lIns="96433" tIns="48216" rIns="96433" bIns="48216">
            <a:spAutoFit/>
          </a:bodyPr>
          <a:p>
            <a:pPr indent="457200" algn="l" eaLnBrk="1" latinLnBrk="0" hangingPunct="1">
              <a:lnSpc>
                <a:spcPct val="150000"/>
              </a:lnSpc>
            </a:pPr>
            <a:r>
              <a:rPr lang="zh-CN" altLang="en-US" sz="2400" dirty="0">
                <a:solidFill>
                  <a:schemeClr val="tx1"/>
                </a:solidFill>
                <a:effectLst>
                  <a:outerShdw blurRad="38100" dist="19050" dir="2700000" algn="tl" rotWithShape="0">
                    <a:schemeClr val="dk1">
                      <a:alpha val="40000"/>
                    </a:schemeClr>
                  </a:outerShdw>
                </a:effectLst>
                <a:latin typeface="+mn-lt"/>
                <a:ea typeface="+mn-ea"/>
                <a:cs typeface="+mn-ea"/>
                <a:sym typeface="+mn-lt"/>
              </a:rPr>
              <a:t>1. 训练内容及要求</a:t>
            </a:r>
            <a:endParaRPr lang="zh-CN" altLang="en-US" sz="20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rPr>
              <a:t>作业一：结合平时写生，思考并讨论构图时如何运用画面形式、取景框、小构图、视平线、基本形、正负形、比例以及构图原则等方法或法则。</a:t>
            </a:r>
            <a:endPar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rPr>
              <a:t>作业二：以实物道具或照片素材为对象，利用小构图、视平线、正负形等方法进行构图训练。重点在于构图的方法研究，没有必要深入画面物象的形体结构，思路要清晰明确，有基本的点线面、黑白灰等画面大关系并能看出大体构图效果即可。</a:t>
            </a:r>
            <a:endPar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lang="zh-CN" altLang="en-US" sz="2400" dirty="0">
                <a:solidFill>
                  <a:schemeClr val="tx1"/>
                </a:solidFill>
                <a:effectLst>
                  <a:outerShdw blurRad="38100" dist="19050" dir="2700000" algn="tl" rotWithShape="0">
                    <a:schemeClr val="dk1">
                      <a:alpha val="40000"/>
                    </a:schemeClr>
                  </a:outerShdw>
                </a:effectLst>
                <a:latin typeface="+mn-lt"/>
                <a:ea typeface="+mn-ea"/>
                <a:cs typeface="+mn-ea"/>
                <a:sym typeface="+mn-lt"/>
              </a:rPr>
              <a:t>2. 工具材料及规格要求</a:t>
            </a:r>
            <a:endParaRPr lang="zh-CN" altLang="en-US" sz="24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sz="1800" dirty="0">
                <a:solidFill>
                  <a:schemeClr val="tx1"/>
                </a:solidFill>
                <a:effectLst>
                  <a:outerShdw blurRad="38100" dist="19050" dir="2700000" algn="tl" rotWithShape="0">
                    <a:schemeClr val="dk1">
                      <a:alpha val="40000"/>
                    </a:schemeClr>
                  </a:outerShdw>
                </a:effectLst>
                <a:latin typeface="+mn-lt"/>
                <a:ea typeface="+mn-ea"/>
                <a:cs typeface="+mn-ea"/>
                <a:sym typeface="+mn-lt"/>
              </a:rPr>
              <a:t>工具材料及画纸规格不限，画2 ～ 3 幅。</a:t>
            </a:r>
            <a:endParaRPr sz="18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944" name="Shape 50944"/>
          <p:cNvSpPr/>
          <p:nvPr>
            <p:custDataLst>
              <p:tags r:id="rId1"/>
            </p:custDataLst>
          </p:nvPr>
        </p:nvSpPr>
        <p:spPr>
          <a:xfrm>
            <a:off x="6603342" y="1278241"/>
            <a:ext cx="5226708" cy="5226707"/>
          </a:xfrm>
          <a:prstGeom prst="ellipse">
            <a:avLst/>
          </a:prstGeom>
          <a:solidFill>
            <a:srgbClr val="26A69A">
              <a:lumMod val="75000"/>
            </a:srgbClr>
          </a:solidFill>
          <a:ln w="12700" cap="flat">
            <a:noFill/>
            <a:miter lim="400000"/>
          </a:ln>
          <a:effectLst/>
        </p:spPr>
        <p:txBody>
          <a:bodyPr wrap="square" lIns="0" tIns="0" rIns="0" bIns="0" numCol="1" anchor="t">
            <a:noAutofit/>
          </a:bodyPr>
          <a:p>
            <a:endParaRPr sz="4690">
              <a:cs typeface="微软雅黑" panose="020B0503020204020204" charset="-122"/>
              <a:sym typeface="Arial" panose="020B0604020202020204" pitchFamily="34" charset="0"/>
            </a:endParaRPr>
          </a:p>
        </p:txBody>
      </p:sp>
      <p:sp>
        <p:nvSpPr>
          <p:cNvPr id="50945" name="Shape 50945"/>
          <p:cNvSpPr/>
          <p:nvPr>
            <p:custDataLst>
              <p:tags r:id="rId2"/>
            </p:custDataLst>
          </p:nvPr>
        </p:nvSpPr>
        <p:spPr>
          <a:xfrm>
            <a:off x="4369532" y="2004179"/>
            <a:ext cx="4659868" cy="4500769"/>
          </a:xfrm>
          <a:custGeom>
            <a:avLst/>
            <a:gdLst/>
            <a:ahLst/>
            <a:cxnLst>
              <a:cxn ang="0">
                <a:pos x="wd2" y="hd2"/>
              </a:cxn>
              <a:cxn ang="5400000">
                <a:pos x="wd2" y="hd2"/>
              </a:cxn>
              <a:cxn ang="10800000">
                <a:pos x="wd2" y="hd2"/>
              </a:cxn>
              <a:cxn ang="16200000">
                <a:pos x="wd2" y="hd2"/>
              </a:cxn>
            </a:cxnLst>
            <a:rect l="0" t="0" r="r" b="b"/>
            <a:pathLst>
              <a:path w="19964" h="19121" extrusionOk="0">
                <a:moveTo>
                  <a:pt x="5568" y="898"/>
                </a:moveTo>
                <a:cubicBezTo>
                  <a:pt x="9988" y="-1146"/>
                  <a:pt x="15170" y="421"/>
                  <a:pt x="17738" y="4376"/>
                </a:cubicBezTo>
                <a:lnTo>
                  <a:pt x="19965" y="4767"/>
                </a:lnTo>
                <a:lnTo>
                  <a:pt x="18850" y="6740"/>
                </a:lnTo>
                <a:cubicBezTo>
                  <a:pt x="20256" y="11234"/>
                  <a:pt x="18136" y="16179"/>
                  <a:pt x="13716" y="18223"/>
                </a:cubicBezTo>
                <a:cubicBezTo>
                  <a:pt x="8891" y="20454"/>
                  <a:pt x="3156" y="18384"/>
                  <a:pt x="906" y="13600"/>
                </a:cubicBezTo>
                <a:cubicBezTo>
                  <a:pt x="-1344" y="8816"/>
                  <a:pt x="743" y="3129"/>
                  <a:pt x="5568" y="898"/>
                </a:cubicBezTo>
                <a:close/>
              </a:path>
            </a:pathLst>
          </a:custGeom>
          <a:solidFill>
            <a:srgbClr val="26A69A"/>
          </a:solidFill>
          <a:ln w="12700" cap="flat">
            <a:noFill/>
            <a:miter lim="400000"/>
          </a:ln>
          <a:effectLst/>
        </p:spPr>
        <p:txBody>
          <a:bodyPr wrap="square" lIns="0" tIns="0" rIns="0" bIns="0" numCol="1" anchor="t">
            <a:noAutofit/>
          </a:bodyPr>
          <a:p>
            <a:endParaRPr sz="4690">
              <a:cs typeface="微软雅黑" panose="020B0503020204020204" charset="-122"/>
              <a:sym typeface="Arial" panose="020B0604020202020204" pitchFamily="34" charset="0"/>
            </a:endParaRPr>
          </a:p>
        </p:txBody>
      </p:sp>
      <p:sp>
        <p:nvSpPr>
          <p:cNvPr id="50946" name="Shape 50946"/>
          <p:cNvSpPr/>
          <p:nvPr>
            <p:custDataLst>
              <p:tags r:id="rId3"/>
            </p:custDataLst>
          </p:nvPr>
        </p:nvSpPr>
        <p:spPr>
          <a:xfrm>
            <a:off x="2806041" y="2837575"/>
            <a:ext cx="3797301" cy="3667373"/>
          </a:xfrm>
          <a:custGeom>
            <a:avLst/>
            <a:gdLst/>
            <a:ahLst/>
            <a:cxnLst>
              <a:cxn ang="0">
                <a:pos x="wd2" y="hd2"/>
              </a:cxn>
              <a:cxn ang="5400000">
                <a:pos x="wd2" y="hd2"/>
              </a:cxn>
              <a:cxn ang="10800000">
                <a:pos x="wd2" y="hd2"/>
              </a:cxn>
              <a:cxn ang="16200000">
                <a:pos x="wd2" y="hd2"/>
              </a:cxn>
            </a:cxnLst>
            <a:rect l="0" t="0" r="r" b="b"/>
            <a:pathLst>
              <a:path w="19977" h="19120" extrusionOk="0">
                <a:moveTo>
                  <a:pt x="5571" y="896"/>
                </a:moveTo>
                <a:cubicBezTo>
                  <a:pt x="9992" y="-1147"/>
                  <a:pt x="15167" y="425"/>
                  <a:pt x="17738" y="4376"/>
                </a:cubicBezTo>
                <a:lnTo>
                  <a:pt x="19977" y="4766"/>
                </a:lnTo>
                <a:lnTo>
                  <a:pt x="18857" y="6753"/>
                </a:lnTo>
                <a:cubicBezTo>
                  <a:pt x="20255" y="11244"/>
                  <a:pt x="18143" y="16180"/>
                  <a:pt x="13724" y="18222"/>
                </a:cubicBezTo>
                <a:cubicBezTo>
                  <a:pt x="8896" y="20453"/>
                  <a:pt x="3157" y="18383"/>
                  <a:pt x="906" y="13599"/>
                </a:cubicBezTo>
                <a:cubicBezTo>
                  <a:pt x="-1345" y="8814"/>
                  <a:pt x="744" y="3127"/>
                  <a:pt x="5571" y="896"/>
                </a:cubicBezTo>
                <a:close/>
              </a:path>
            </a:pathLst>
          </a:custGeom>
          <a:solidFill>
            <a:srgbClr val="26A69A">
              <a:lumMod val="60000"/>
              <a:lumOff val="40000"/>
            </a:srgbClr>
          </a:solidFill>
          <a:ln w="12700" cap="flat">
            <a:noFill/>
            <a:miter lim="400000"/>
          </a:ln>
          <a:effectLst/>
        </p:spPr>
        <p:txBody>
          <a:bodyPr wrap="square" lIns="0" tIns="0" rIns="0" bIns="0" numCol="1" anchor="t">
            <a:noAutofit/>
          </a:bodyPr>
          <a:p>
            <a:endParaRPr sz="4690">
              <a:cs typeface="微软雅黑" panose="020B0503020204020204" charset="-122"/>
              <a:sym typeface="Arial" panose="020B0604020202020204" pitchFamily="34" charset="0"/>
            </a:endParaRPr>
          </a:p>
        </p:txBody>
      </p:sp>
      <p:sp>
        <p:nvSpPr>
          <p:cNvPr id="50947" name="Shape 50947"/>
          <p:cNvSpPr/>
          <p:nvPr>
            <p:custDataLst>
              <p:tags r:id="rId4"/>
            </p:custDataLst>
          </p:nvPr>
        </p:nvSpPr>
        <p:spPr>
          <a:xfrm>
            <a:off x="1041401" y="3429855"/>
            <a:ext cx="3184010" cy="3075093"/>
          </a:xfrm>
          <a:custGeom>
            <a:avLst/>
            <a:gdLst/>
            <a:ahLst/>
            <a:cxnLst>
              <a:cxn ang="0">
                <a:pos x="wd2" y="hd2"/>
              </a:cxn>
              <a:cxn ang="5400000">
                <a:pos x="wd2" y="hd2"/>
              </a:cxn>
              <a:cxn ang="10800000">
                <a:pos x="wd2" y="hd2"/>
              </a:cxn>
              <a:cxn ang="16200000">
                <a:pos x="wd2" y="hd2"/>
              </a:cxn>
            </a:cxnLst>
            <a:rect l="0" t="0" r="r" b="b"/>
            <a:pathLst>
              <a:path w="19978" h="19119" extrusionOk="0">
                <a:moveTo>
                  <a:pt x="5572" y="896"/>
                </a:moveTo>
                <a:cubicBezTo>
                  <a:pt x="9996" y="-1148"/>
                  <a:pt x="15176" y="426"/>
                  <a:pt x="17746" y="4383"/>
                </a:cubicBezTo>
                <a:lnTo>
                  <a:pt x="19978" y="4766"/>
                </a:lnTo>
                <a:lnTo>
                  <a:pt x="18860" y="6759"/>
                </a:lnTo>
                <a:cubicBezTo>
                  <a:pt x="20255" y="11247"/>
                  <a:pt x="18142" y="16180"/>
                  <a:pt x="13725" y="18221"/>
                </a:cubicBezTo>
                <a:cubicBezTo>
                  <a:pt x="8897" y="20452"/>
                  <a:pt x="3158" y="18382"/>
                  <a:pt x="906" y="13598"/>
                </a:cubicBezTo>
                <a:cubicBezTo>
                  <a:pt x="-1345" y="8814"/>
                  <a:pt x="744" y="3127"/>
                  <a:pt x="5572" y="896"/>
                </a:cubicBezTo>
                <a:close/>
              </a:path>
            </a:pathLst>
          </a:custGeom>
          <a:solidFill>
            <a:srgbClr val="26A69A">
              <a:lumMod val="40000"/>
              <a:lumOff val="60000"/>
            </a:srgbClr>
          </a:solidFill>
          <a:ln w="12700" cap="flat">
            <a:noFill/>
            <a:miter lim="400000"/>
          </a:ln>
          <a:effectLst/>
        </p:spPr>
        <p:txBody>
          <a:bodyPr wrap="square" lIns="0" tIns="0" rIns="0" bIns="0" numCol="1" anchor="t">
            <a:noAutofit/>
          </a:bodyPr>
          <a:p>
            <a:endParaRPr sz="4690">
              <a:cs typeface="微软雅黑" panose="020B0503020204020204" charset="-122"/>
              <a:sym typeface="Arial" panose="020B0604020202020204" pitchFamily="34" charset="0"/>
            </a:endParaRPr>
          </a:p>
        </p:txBody>
      </p:sp>
      <p:sp>
        <p:nvSpPr>
          <p:cNvPr id="8" name="任意形状 7"/>
          <p:cNvSpPr/>
          <p:nvPr>
            <p:custDataLst>
              <p:tags r:id="rId5"/>
            </p:custDataLst>
          </p:nvPr>
        </p:nvSpPr>
        <p:spPr>
          <a:xfrm>
            <a:off x="9907930" y="2004179"/>
            <a:ext cx="409500" cy="504000"/>
          </a:xfrm>
          <a:custGeom>
            <a:avLst/>
            <a:gdLst>
              <a:gd name="connsiteX0" fmla="*/ 189000 w 409500"/>
              <a:gd name="connsiteY0" fmla="*/ 409173 h 504000"/>
              <a:gd name="connsiteX1" fmla="*/ 220500 w 409500"/>
              <a:gd name="connsiteY1" fmla="*/ 409173 h 504000"/>
              <a:gd name="connsiteX2" fmla="*/ 220500 w 409500"/>
              <a:gd name="connsiteY2" fmla="*/ 424923 h 504000"/>
              <a:gd name="connsiteX3" fmla="*/ 189000 w 409500"/>
              <a:gd name="connsiteY3" fmla="*/ 424923 h 504000"/>
              <a:gd name="connsiteX4" fmla="*/ 126000 w 409500"/>
              <a:gd name="connsiteY4" fmla="*/ 362250 h 504000"/>
              <a:gd name="connsiteX5" fmla="*/ 126000 w 409500"/>
              <a:gd name="connsiteY5" fmla="*/ 409500 h 504000"/>
              <a:gd name="connsiteX6" fmla="*/ 204750 w 409500"/>
              <a:gd name="connsiteY6" fmla="*/ 488250 h 504000"/>
              <a:gd name="connsiteX7" fmla="*/ 283500 w 409500"/>
              <a:gd name="connsiteY7" fmla="*/ 409500 h 504000"/>
              <a:gd name="connsiteX8" fmla="*/ 283500 w 409500"/>
              <a:gd name="connsiteY8" fmla="*/ 362250 h 504000"/>
              <a:gd name="connsiteX9" fmla="*/ 94500 w 409500"/>
              <a:gd name="connsiteY9" fmla="*/ 346500 h 504000"/>
              <a:gd name="connsiteX10" fmla="*/ 315000 w 409500"/>
              <a:gd name="connsiteY10" fmla="*/ 346500 h 504000"/>
              <a:gd name="connsiteX11" fmla="*/ 315000 w 409500"/>
              <a:gd name="connsiteY11" fmla="*/ 362250 h 504000"/>
              <a:gd name="connsiteX12" fmla="*/ 299250 w 409500"/>
              <a:gd name="connsiteY12" fmla="*/ 362250 h 504000"/>
              <a:gd name="connsiteX13" fmla="*/ 299250 w 409500"/>
              <a:gd name="connsiteY13" fmla="*/ 409500 h 504000"/>
              <a:gd name="connsiteX14" fmla="*/ 204750 w 409500"/>
              <a:gd name="connsiteY14" fmla="*/ 504000 h 504000"/>
              <a:gd name="connsiteX15" fmla="*/ 110250 w 409500"/>
              <a:gd name="connsiteY15" fmla="*/ 409500 h 504000"/>
              <a:gd name="connsiteX16" fmla="*/ 110250 w 409500"/>
              <a:gd name="connsiteY16" fmla="*/ 362250 h 504000"/>
              <a:gd name="connsiteX17" fmla="*/ 94500 w 409500"/>
              <a:gd name="connsiteY17" fmla="*/ 362250 h 504000"/>
              <a:gd name="connsiteX18" fmla="*/ 157500 w 409500"/>
              <a:gd name="connsiteY18" fmla="*/ 244456 h 504000"/>
              <a:gd name="connsiteX19" fmla="*/ 173250 w 409500"/>
              <a:gd name="connsiteY19" fmla="*/ 244456 h 504000"/>
              <a:gd name="connsiteX20" fmla="*/ 173250 w 409500"/>
              <a:gd name="connsiteY20" fmla="*/ 315000 h 504000"/>
              <a:gd name="connsiteX21" fmla="*/ 236250 w 409500"/>
              <a:gd name="connsiteY21" fmla="*/ 315000 h 504000"/>
              <a:gd name="connsiteX22" fmla="*/ 236250 w 409500"/>
              <a:gd name="connsiteY22" fmla="*/ 244456 h 504000"/>
              <a:gd name="connsiteX23" fmla="*/ 252000 w 409500"/>
              <a:gd name="connsiteY23" fmla="*/ 244456 h 504000"/>
              <a:gd name="connsiteX24" fmla="*/ 252000 w 409500"/>
              <a:gd name="connsiteY24" fmla="*/ 315000 h 504000"/>
              <a:gd name="connsiteX25" fmla="*/ 315000 w 409500"/>
              <a:gd name="connsiteY25" fmla="*/ 315000 h 504000"/>
              <a:gd name="connsiteX26" fmla="*/ 315000 w 409500"/>
              <a:gd name="connsiteY26" fmla="*/ 330750 h 504000"/>
              <a:gd name="connsiteX27" fmla="*/ 94500 w 409500"/>
              <a:gd name="connsiteY27" fmla="*/ 330750 h 504000"/>
              <a:gd name="connsiteX28" fmla="*/ 94500 w 409500"/>
              <a:gd name="connsiteY28" fmla="*/ 315000 h 504000"/>
              <a:gd name="connsiteX29" fmla="*/ 157500 w 409500"/>
              <a:gd name="connsiteY29" fmla="*/ 315000 h 504000"/>
              <a:gd name="connsiteX30" fmla="*/ 244125 w 409500"/>
              <a:gd name="connsiteY30" fmla="*/ 197367 h 504000"/>
              <a:gd name="connsiteX31" fmla="*/ 236250 w 409500"/>
              <a:gd name="connsiteY31" fmla="*/ 205242 h 504000"/>
              <a:gd name="connsiteX32" fmla="*/ 244125 w 409500"/>
              <a:gd name="connsiteY32" fmla="*/ 213117 h 504000"/>
              <a:gd name="connsiteX33" fmla="*/ 252000 w 409500"/>
              <a:gd name="connsiteY33" fmla="*/ 205242 h 504000"/>
              <a:gd name="connsiteX34" fmla="*/ 244125 w 409500"/>
              <a:gd name="connsiteY34" fmla="*/ 197367 h 504000"/>
              <a:gd name="connsiteX35" fmla="*/ 165375 w 409500"/>
              <a:gd name="connsiteY35" fmla="*/ 197367 h 504000"/>
              <a:gd name="connsiteX36" fmla="*/ 157500 w 409500"/>
              <a:gd name="connsiteY36" fmla="*/ 205242 h 504000"/>
              <a:gd name="connsiteX37" fmla="*/ 165375 w 409500"/>
              <a:gd name="connsiteY37" fmla="*/ 213117 h 504000"/>
              <a:gd name="connsiteX38" fmla="*/ 173250 w 409500"/>
              <a:gd name="connsiteY38" fmla="*/ 205242 h 504000"/>
              <a:gd name="connsiteX39" fmla="*/ 165375 w 409500"/>
              <a:gd name="connsiteY39" fmla="*/ 197367 h 504000"/>
              <a:gd name="connsiteX40" fmla="*/ 244125 w 409500"/>
              <a:gd name="connsiteY40" fmla="*/ 181617 h 504000"/>
              <a:gd name="connsiteX41" fmla="*/ 267750 w 409500"/>
              <a:gd name="connsiteY41" fmla="*/ 205242 h 504000"/>
              <a:gd name="connsiteX42" fmla="*/ 244125 w 409500"/>
              <a:gd name="connsiteY42" fmla="*/ 228867 h 504000"/>
              <a:gd name="connsiteX43" fmla="*/ 220500 w 409500"/>
              <a:gd name="connsiteY43" fmla="*/ 205242 h 504000"/>
              <a:gd name="connsiteX44" fmla="*/ 244125 w 409500"/>
              <a:gd name="connsiteY44" fmla="*/ 181617 h 504000"/>
              <a:gd name="connsiteX45" fmla="*/ 165375 w 409500"/>
              <a:gd name="connsiteY45" fmla="*/ 181617 h 504000"/>
              <a:gd name="connsiteX46" fmla="*/ 189000 w 409500"/>
              <a:gd name="connsiteY46" fmla="*/ 205242 h 504000"/>
              <a:gd name="connsiteX47" fmla="*/ 165375 w 409500"/>
              <a:gd name="connsiteY47" fmla="*/ 228867 h 504000"/>
              <a:gd name="connsiteX48" fmla="*/ 141750 w 409500"/>
              <a:gd name="connsiteY48" fmla="*/ 205242 h 504000"/>
              <a:gd name="connsiteX49" fmla="*/ 165375 w 409500"/>
              <a:gd name="connsiteY49" fmla="*/ 181617 h 504000"/>
              <a:gd name="connsiteX50" fmla="*/ 204750 w 409500"/>
              <a:gd name="connsiteY50" fmla="*/ 92647 h 504000"/>
              <a:gd name="connsiteX51" fmla="*/ 291378 w 409500"/>
              <a:gd name="connsiteY51" fmla="*/ 133599 h 504000"/>
              <a:gd name="connsiteX52" fmla="*/ 275902 w 409500"/>
              <a:gd name="connsiteY52" fmla="*/ 291383 h 504000"/>
              <a:gd name="connsiteX53" fmla="*/ 265897 w 409500"/>
              <a:gd name="connsiteY53" fmla="*/ 279217 h 504000"/>
              <a:gd name="connsiteX54" fmla="*/ 279008 w 409500"/>
              <a:gd name="connsiteY54" fmla="*/ 266150 h 504000"/>
              <a:gd name="connsiteX55" fmla="*/ 266149 w 409500"/>
              <a:gd name="connsiteY55" fmla="*/ 130495 h 504000"/>
              <a:gd name="connsiteX56" fmla="*/ 130494 w 409500"/>
              <a:gd name="connsiteY56" fmla="*/ 143355 h 504000"/>
              <a:gd name="connsiteX57" fmla="*/ 143354 w 409500"/>
              <a:gd name="connsiteY57" fmla="*/ 279009 h 504000"/>
              <a:gd name="connsiteX58" fmla="*/ 133310 w 409500"/>
              <a:gd name="connsiteY58" fmla="*/ 291145 h 504000"/>
              <a:gd name="connsiteX59" fmla="*/ 92647 w 409500"/>
              <a:gd name="connsiteY59" fmla="*/ 204755 h 504000"/>
              <a:gd name="connsiteX60" fmla="*/ 204750 w 409500"/>
              <a:gd name="connsiteY60" fmla="*/ 92647 h 504000"/>
              <a:gd name="connsiteX61" fmla="*/ 23625 w 409500"/>
              <a:gd name="connsiteY61" fmla="*/ 0 h 504000"/>
              <a:gd name="connsiteX62" fmla="*/ 385875 w 409500"/>
              <a:gd name="connsiteY62" fmla="*/ 0 h 504000"/>
              <a:gd name="connsiteX63" fmla="*/ 409500 w 409500"/>
              <a:gd name="connsiteY63" fmla="*/ 23625 h 504000"/>
              <a:gd name="connsiteX64" fmla="*/ 409500 w 409500"/>
              <a:gd name="connsiteY64" fmla="*/ 385875 h 504000"/>
              <a:gd name="connsiteX65" fmla="*/ 385875 w 409500"/>
              <a:gd name="connsiteY65" fmla="*/ 409500 h 504000"/>
              <a:gd name="connsiteX66" fmla="*/ 317734 w 409500"/>
              <a:gd name="connsiteY66" fmla="*/ 409500 h 504000"/>
              <a:gd name="connsiteX67" fmla="*/ 317734 w 409500"/>
              <a:gd name="connsiteY67" fmla="*/ 393750 h 504000"/>
              <a:gd name="connsiteX68" fmla="*/ 385875 w 409500"/>
              <a:gd name="connsiteY68" fmla="*/ 393750 h 504000"/>
              <a:gd name="connsiteX69" fmla="*/ 393750 w 409500"/>
              <a:gd name="connsiteY69" fmla="*/ 385875 h 504000"/>
              <a:gd name="connsiteX70" fmla="*/ 393750 w 409500"/>
              <a:gd name="connsiteY70" fmla="*/ 23625 h 504000"/>
              <a:gd name="connsiteX71" fmla="*/ 385875 w 409500"/>
              <a:gd name="connsiteY71" fmla="*/ 15750 h 504000"/>
              <a:gd name="connsiteX72" fmla="*/ 23625 w 409500"/>
              <a:gd name="connsiteY72" fmla="*/ 15750 h 504000"/>
              <a:gd name="connsiteX73" fmla="*/ 15750 w 409500"/>
              <a:gd name="connsiteY73" fmla="*/ 23625 h 504000"/>
              <a:gd name="connsiteX74" fmla="*/ 15750 w 409500"/>
              <a:gd name="connsiteY74" fmla="*/ 385875 h 504000"/>
              <a:gd name="connsiteX75" fmla="*/ 23625 w 409500"/>
              <a:gd name="connsiteY75" fmla="*/ 393750 h 504000"/>
              <a:gd name="connsiteX76" fmla="*/ 93950 w 409500"/>
              <a:gd name="connsiteY76" fmla="*/ 393750 h 504000"/>
              <a:gd name="connsiteX77" fmla="*/ 93950 w 409500"/>
              <a:gd name="connsiteY77" fmla="*/ 409500 h 504000"/>
              <a:gd name="connsiteX78" fmla="*/ 23625 w 409500"/>
              <a:gd name="connsiteY78" fmla="*/ 409500 h 504000"/>
              <a:gd name="connsiteX79" fmla="*/ 0 w 409500"/>
              <a:gd name="connsiteY79" fmla="*/ 385875 h 504000"/>
              <a:gd name="connsiteX80" fmla="*/ 0 w 409500"/>
              <a:gd name="connsiteY80" fmla="*/ 23625 h 504000"/>
              <a:gd name="connsiteX81" fmla="*/ 23625 w 409500"/>
              <a:gd name="connsiteY81" fmla="*/ 0 h 50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9500" h="504000">
                <a:moveTo>
                  <a:pt x="189000" y="409173"/>
                </a:moveTo>
                <a:lnTo>
                  <a:pt x="220500" y="409173"/>
                </a:lnTo>
                <a:lnTo>
                  <a:pt x="220500" y="424923"/>
                </a:lnTo>
                <a:lnTo>
                  <a:pt x="189000" y="424923"/>
                </a:lnTo>
                <a:close/>
                <a:moveTo>
                  <a:pt x="126000" y="362250"/>
                </a:moveTo>
                <a:lnTo>
                  <a:pt x="126000" y="409500"/>
                </a:lnTo>
                <a:cubicBezTo>
                  <a:pt x="126000" y="452992"/>
                  <a:pt x="161258" y="488250"/>
                  <a:pt x="204750" y="488250"/>
                </a:cubicBezTo>
                <a:cubicBezTo>
                  <a:pt x="248242" y="488250"/>
                  <a:pt x="283500" y="452992"/>
                  <a:pt x="283500" y="409500"/>
                </a:cubicBezTo>
                <a:lnTo>
                  <a:pt x="283500" y="362250"/>
                </a:lnTo>
                <a:close/>
                <a:moveTo>
                  <a:pt x="94500" y="346500"/>
                </a:moveTo>
                <a:lnTo>
                  <a:pt x="315000" y="346500"/>
                </a:lnTo>
                <a:lnTo>
                  <a:pt x="315000" y="362250"/>
                </a:lnTo>
                <a:lnTo>
                  <a:pt x="299250" y="362250"/>
                </a:lnTo>
                <a:lnTo>
                  <a:pt x="299250" y="409500"/>
                </a:lnTo>
                <a:cubicBezTo>
                  <a:pt x="299190" y="461666"/>
                  <a:pt x="256916" y="503940"/>
                  <a:pt x="204750" y="504000"/>
                </a:cubicBezTo>
                <a:cubicBezTo>
                  <a:pt x="152584" y="503940"/>
                  <a:pt x="110310" y="461666"/>
                  <a:pt x="110250" y="409500"/>
                </a:cubicBezTo>
                <a:lnTo>
                  <a:pt x="110250" y="362250"/>
                </a:lnTo>
                <a:lnTo>
                  <a:pt x="94500" y="362250"/>
                </a:lnTo>
                <a:close/>
                <a:moveTo>
                  <a:pt x="157500" y="244456"/>
                </a:moveTo>
                <a:lnTo>
                  <a:pt x="173250" y="244456"/>
                </a:lnTo>
                <a:lnTo>
                  <a:pt x="173250" y="315000"/>
                </a:lnTo>
                <a:lnTo>
                  <a:pt x="236250" y="315000"/>
                </a:lnTo>
                <a:lnTo>
                  <a:pt x="236250" y="244456"/>
                </a:lnTo>
                <a:lnTo>
                  <a:pt x="252000" y="244456"/>
                </a:lnTo>
                <a:lnTo>
                  <a:pt x="252000" y="315000"/>
                </a:lnTo>
                <a:lnTo>
                  <a:pt x="315000" y="315000"/>
                </a:lnTo>
                <a:lnTo>
                  <a:pt x="315000" y="330750"/>
                </a:lnTo>
                <a:lnTo>
                  <a:pt x="94500" y="330750"/>
                </a:lnTo>
                <a:lnTo>
                  <a:pt x="94500" y="315000"/>
                </a:lnTo>
                <a:lnTo>
                  <a:pt x="157500" y="315000"/>
                </a:lnTo>
                <a:close/>
                <a:moveTo>
                  <a:pt x="244125" y="197367"/>
                </a:moveTo>
                <a:cubicBezTo>
                  <a:pt x="239776" y="197367"/>
                  <a:pt x="236250" y="200893"/>
                  <a:pt x="236250" y="205242"/>
                </a:cubicBezTo>
                <a:cubicBezTo>
                  <a:pt x="236256" y="209589"/>
                  <a:pt x="239778" y="213111"/>
                  <a:pt x="244125" y="213117"/>
                </a:cubicBezTo>
                <a:cubicBezTo>
                  <a:pt x="248474" y="213117"/>
                  <a:pt x="252000" y="209591"/>
                  <a:pt x="252000" y="205242"/>
                </a:cubicBezTo>
                <a:cubicBezTo>
                  <a:pt x="252000" y="200893"/>
                  <a:pt x="248474" y="197367"/>
                  <a:pt x="244125" y="197367"/>
                </a:cubicBezTo>
                <a:close/>
                <a:moveTo>
                  <a:pt x="165375" y="197367"/>
                </a:moveTo>
                <a:cubicBezTo>
                  <a:pt x="161026" y="197367"/>
                  <a:pt x="157500" y="200893"/>
                  <a:pt x="157500" y="205242"/>
                </a:cubicBezTo>
                <a:cubicBezTo>
                  <a:pt x="157506" y="209589"/>
                  <a:pt x="161028" y="213111"/>
                  <a:pt x="165375" y="213117"/>
                </a:cubicBezTo>
                <a:cubicBezTo>
                  <a:pt x="169724" y="213117"/>
                  <a:pt x="173250" y="209591"/>
                  <a:pt x="173250" y="205242"/>
                </a:cubicBezTo>
                <a:cubicBezTo>
                  <a:pt x="173250" y="200893"/>
                  <a:pt x="169724" y="197367"/>
                  <a:pt x="165375" y="197367"/>
                </a:cubicBezTo>
                <a:close/>
                <a:moveTo>
                  <a:pt x="244125" y="181617"/>
                </a:moveTo>
                <a:cubicBezTo>
                  <a:pt x="257173" y="181617"/>
                  <a:pt x="267750" y="192194"/>
                  <a:pt x="267750" y="205242"/>
                </a:cubicBezTo>
                <a:cubicBezTo>
                  <a:pt x="267736" y="218284"/>
                  <a:pt x="257167" y="228853"/>
                  <a:pt x="244125" y="228867"/>
                </a:cubicBezTo>
                <a:cubicBezTo>
                  <a:pt x="231077" y="228867"/>
                  <a:pt x="220500" y="218290"/>
                  <a:pt x="220500" y="205242"/>
                </a:cubicBezTo>
                <a:cubicBezTo>
                  <a:pt x="220500" y="192194"/>
                  <a:pt x="231077" y="181617"/>
                  <a:pt x="244125" y="181617"/>
                </a:cubicBezTo>
                <a:close/>
                <a:moveTo>
                  <a:pt x="165375" y="181617"/>
                </a:moveTo>
                <a:cubicBezTo>
                  <a:pt x="178423" y="181617"/>
                  <a:pt x="189000" y="192194"/>
                  <a:pt x="189000" y="205242"/>
                </a:cubicBezTo>
                <a:cubicBezTo>
                  <a:pt x="188986" y="218284"/>
                  <a:pt x="178417" y="228853"/>
                  <a:pt x="165375" y="228867"/>
                </a:cubicBezTo>
                <a:cubicBezTo>
                  <a:pt x="152327" y="228867"/>
                  <a:pt x="141750" y="218290"/>
                  <a:pt x="141750" y="205242"/>
                </a:cubicBezTo>
                <a:cubicBezTo>
                  <a:pt x="141750" y="192194"/>
                  <a:pt x="152327" y="181617"/>
                  <a:pt x="165375" y="181617"/>
                </a:cubicBezTo>
                <a:close/>
                <a:moveTo>
                  <a:pt x="204750" y="92647"/>
                </a:moveTo>
                <a:cubicBezTo>
                  <a:pt x="238299" y="92648"/>
                  <a:pt x="270085" y="107674"/>
                  <a:pt x="291378" y="133599"/>
                </a:cubicBezTo>
                <a:cubicBezTo>
                  <a:pt x="330676" y="181443"/>
                  <a:pt x="323747" y="252086"/>
                  <a:pt x="275902" y="291383"/>
                </a:cubicBezTo>
                <a:lnTo>
                  <a:pt x="265897" y="279217"/>
                </a:lnTo>
                <a:cubicBezTo>
                  <a:pt x="270676" y="275292"/>
                  <a:pt x="275067" y="270916"/>
                  <a:pt x="279008" y="266150"/>
                </a:cubicBezTo>
                <a:cubicBezTo>
                  <a:pt x="312917" y="225138"/>
                  <a:pt x="307160" y="164404"/>
                  <a:pt x="266149" y="130495"/>
                </a:cubicBezTo>
                <a:cubicBezTo>
                  <a:pt x="225138" y="96586"/>
                  <a:pt x="164403" y="102343"/>
                  <a:pt x="130494" y="143355"/>
                </a:cubicBezTo>
                <a:cubicBezTo>
                  <a:pt x="96585" y="184366"/>
                  <a:pt x="102343" y="245100"/>
                  <a:pt x="143354" y="279009"/>
                </a:cubicBezTo>
                <a:lnTo>
                  <a:pt x="133310" y="291145"/>
                </a:lnTo>
                <a:cubicBezTo>
                  <a:pt x="107557" y="269848"/>
                  <a:pt x="92648" y="238173"/>
                  <a:pt x="92647" y="204755"/>
                </a:cubicBezTo>
                <a:cubicBezTo>
                  <a:pt x="92646" y="142840"/>
                  <a:pt x="142836" y="92648"/>
                  <a:pt x="204750" y="92647"/>
                </a:cubicBezTo>
                <a:close/>
                <a:moveTo>
                  <a:pt x="23625" y="0"/>
                </a:moveTo>
                <a:lnTo>
                  <a:pt x="385875" y="0"/>
                </a:lnTo>
                <a:cubicBezTo>
                  <a:pt x="398917" y="14"/>
                  <a:pt x="409486" y="10583"/>
                  <a:pt x="409500" y="23625"/>
                </a:cubicBezTo>
                <a:lnTo>
                  <a:pt x="409500" y="385875"/>
                </a:lnTo>
                <a:cubicBezTo>
                  <a:pt x="409486" y="398917"/>
                  <a:pt x="398917" y="409486"/>
                  <a:pt x="385875" y="409500"/>
                </a:cubicBezTo>
                <a:lnTo>
                  <a:pt x="317734" y="409500"/>
                </a:lnTo>
                <a:lnTo>
                  <a:pt x="317734" y="393750"/>
                </a:lnTo>
                <a:lnTo>
                  <a:pt x="385875" y="393750"/>
                </a:lnTo>
                <a:cubicBezTo>
                  <a:pt x="390222" y="393744"/>
                  <a:pt x="393744" y="390222"/>
                  <a:pt x="393750" y="385875"/>
                </a:cubicBezTo>
                <a:lnTo>
                  <a:pt x="393750" y="23625"/>
                </a:lnTo>
                <a:cubicBezTo>
                  <a:pt x="393744" y="19278"/>
                  <a:pt x="390222" y="15756"/>
                  <a:pt x="385875" y="15750"/>
                </a:cubicBezTo>
                <a:lnTo>
                  <a:pt x="23625" y="15750"/>
                </a:lnTo>
                <a:cubicBezTo>
                  <a:pt x="19278" y="15756"/>
                  <a:pt x="15756" y="19278"/>
                  <a:pt x="15750" y="23625"/>
                </a:cubicBezTo>
                <a:lnTo>
                  <a:pt x="15750" y="385875"/>
                </a:lnTo>
                <a:cubicBezTo>
                  <a:pt x="15756" y="390222"/>
                  <a:pt x="19278" y="393744"/>
                  <a:pt x="23625" y="393750"/>
                </a:cubicBezTo>
                <a:lnTo>
                  <a:pt x="93950" y="393750"/>
                </a:lnTo>
                <a:lnTo>
                  <a:pt x="93950" y="409500"/>
                </a:lnTo>
                <a:lnTo>
                  <a:pt x="23625" y="409500"/>
                </a:lnTo>
                <a:cubicBezTo>
                  <a:pt x="10583" y="409486"/>
                  <a:pt x="14" y="398917"/>
                  <a:pt x="0" y="385875"/>
                </a:cubicBezTo>
                <a:lnTo>
                  <a:pt x="0" y="23625"/>
                </a:lnTo>
                <a:cubicBezTo>
                  <a:pt x="14" y="10583"/>
                  <a:pt x="10583" y="14"/>
                  <a:pt x="23625" y="0"/>
                </a:cubicBezTo>
                <a:close/>
              </a:path>
            </a:pathLst>
          </a:custGeom>
          <a:solidFill>
            <a:srgbClr val="FFFFFF"/>
          </a:solidFill>
          <a:ln w="7739" cap="flat">
            <a:noFill/>
            <a:prstDash val="solid"/>
            <a:miter/>
          </a:ln>
        </p:spPr>
        <p:txBody>
          <a:bodyPr rtlCol="0" anchor="ctr"/>
          <a:p>
            <a:endParaRPr lang="zh-CN" altLang="en-US">
              <a:cs typeface="微软雅黑" panose="020B0503020204020204" charset="-122"/>
              <a:sym typeface="Arial" panose="020B0604020202020204" pitchFamily="34" charset="0"/>
            </a:endParaRPr>
          </a:p>
        </p:txBody>
      </p:sp>
      <p:sp>
        <p:nvSpPr>
          <p:cNvPr id="9" name="任意形状 8"/>
          <p:cNvSpPr/>
          <p:nvPr>
            <p:custDataLst>
              <p:tags r:id="rId6"/>
            </p:custDataLst>
          </p:nvPr>
        </p:nvSpPr>
        <p:spPr>
          <a:xfrm>
            <a:off x="7315821" y="2654479"/>
            <a:ext cx="504350" cy="481691"/>
          </a:xfrm>
          <a:custGeom>
            <a:avLst/>
            <a:gdLst>
              <a:gd name="connsiteX0" fmla="*/ 254869 w 504350"/>
              <a:gd name="connsiteY0" fmla="*/ 312112 h 481691"/>
              <a:gd name="connsiteX1" fmla="*/ 252787 w 504350"/>
              <a:gd name="connsiteY1" fmla="*/ 313953 h 481691"/>
              <a:gd name="connsiteX2" fmla="*/ 168525 w 504350"/>
              <a:gd name="connsiteY2" fmla="*/ 336003 h 481691"/>
              <a:gd name="connsiteX3" fmla="*/ 102990 w 504350"/>
              <a:gd name="connsiteY3" fmla="*/ 322862 h 481691"/>
              <a:gd name="connsiteX4" fmla="*/ 99975 w 504350"/>
              <a:gd name="connsiteY4" fmla="*/ 320842 h 481691"/>
              <a:gd name="connsiteX5" fmla="*/ 110336 w 504350"/>
              <a:gd name="connsiteY5" fmla="*/ 372598 h 481691"/>
              <a:gd name="connsiteX6" fmla="*/ 250425 w 504350"/>
              <a:gd name="connsiteY6" fmla="*/ 466728 h 481691"/>
              <a:gd name="connsiteX7" fmla="*/ 391511 w 504350"/>
              <a:gd name="connsiteY7" fmla="*/ 374037 h 481691"/>
              <a:gd name="connsiteX8" fmla="*/ 402804 w 504350"/>
              <a:gd name="connsiteY8" fmla="*/ 320370 h 481691"/>
              <a:gd name="connsiteX9" fmla="*/ 390736 w 504350"/>
              <a:gd name="connsiteY9" fmla="*/ 326861 h 481691"/>
              <a:gd name="connsiteX10" fmla="*/ 336263 w 504350"/>
              <a:gd name="connsiteY10" fmla="*/ 336003 h 481691"/>
              <a:gd name="connsiteX11" fmla="*/ 292163 w 504350"/>
              <a:gd name="connsiteY11" fmla="*/ 330491 h 481691"/>
              <a:gd name="connsiteX12" fmla="*/ 244125 w 504350"/>
              <a:gd name="connsiteY12" fmla="*/ 244654 h 481691"/>
              <a:gd name="connsiteX13" fmla="*/ 259088 w 504350"/>
              <a:gd name="connsiteY13" fmla="*/ 244654 h 481691"/>
              <a:gd name="connsiteX14" fmla="*/ 259088 w 504350"/>
              <a:gd name="connsiteY14" fmla="*/ 260404 h 481691"/>
              <a:gd name="connsiteX15" fmla="*/ 244125 w 504350"/>
              <a:gd name="connsiteY15" fmla="*/ 260404 h 481691"/>
              <a:gd name="connsiteX16" fmla="*/ 259875 w 504350"/>
              <a:gd name="connsiteY16" fmla="*/ 213941 h 481691"/>
              <a:gd name="connsiteX17" fmla="*/ 274838 w 504350"/>
              <a:gd name="connsiteY17" fmla="*/ 213941 h 481691"/>
              <a:gd name="connsiteX18" fmla="*/ 274838 w 504350"/>
              <a:gd name="connsiteY18" fmla="*/ 229691 h 481691"/>
              <a:gd name="connsiteX19" fmla="*/ 259875 w 504350"/>
              <a:gd name="connsiteY19" fmla="*/ 229691 h 481691"/>
              <a:gd name="connsiteX20" fmla="*/ 229163 w 504350"/>
              <a:gd name="connsiteY20" fmla="*/ 213941 h 481691"/>
              <a:gd name="connsiteX21" fmla="*/ 244126 w 504350"/>
              <a:gd name="connsiteY21" fmla="*/ 213941 h 481691"/>
              <a:gd name="connsiteX22" fmla="*/ 244126 w 504350"/>
              <a:gd name="connsiteY22" fmla="*/ 229691 h 481691"/>
              <a:gd name="connsiteX23" fmla="*/ 229163 w 504350"/>
              <a:gd name="connsiteY23" fmla="*/ 229691 h 481691"/>
              <a:gd name="connsiteX24" fmla="*/ 170176 w 504350"/>
              <a:gd name="connsiteY24" fmla="*/ 188033 h 481691"/>
              <a:gd name="connsiteX25" fmla="*/ 143916 w 504350"/>
              <a:gd name="connsiteY25" fmla="*/ 205574 h 481691"/>
              <a:gd name="connsiteX26" fmla="*/ 110914 w 504350"/>
              <a:gd name="connsiteY26" fmla="*/ 253870 h 481691"/>
              <a:gd name="connsiteX27" fmla="*/ 100365 w 504350"/>
              <a:gd name="connsiteY27" fmla="*/ 304006 h 481691"/>
              <a:gd name="connsiteX28" fmla="*/ 101245 w 504350"/>
              <a:gd name="connsiteY28" fmla="*/ 304608 h 481691"/>
              <a:gd name="connsiteX29" fmla="*/ 186945 w 504350"/>
              <a:gd name="connsiteY29" fmla="*/ 319170 h 481691"/>
              <a:gd name="connsiteX30" fmla="*/ 235663 w 504350"/>
              <a:gd name="connsiteY30" fmla="*/ 302648 h 481691"/>
              <a:gd name="connsiteX31" fmla="*/ 232387 w 504350"/>
              <a:gd name="connsiteY31" fmla="*/ 301034 h 481691"/>
              <a:gd name="connsiteX32" fmla="*/ 176822 w 504350"/>
              <a:gd name="connsiteY32" fmla="*/ 223209 h 481691"/>
              <a:gd name="connsiteX33" fmla="*/ 334863 w 504350"/>
              <a:gd name="connsiteY33" fmla="*/ 186789 h 481691"/>
              <a:gd name="connsiteX34" fmla="*/ 326137 w 504350"/>
              <a:gd name="connsiteY34" fmla="*/ 227074 h 481691"/>
              <a:gd name="connsiteX35" fmla="*/ 302806 w 504350"/>
              <a:gd name="connsiteY35" fmla="*/ 269718 h 481691"/>
              <a:gd name="connsiteX36" fmla="*/ 266122 w 504350"/>
              <a:gd name="connsiteY36" fmla="*/ 302160 h 481691"/>
              <a:gd name="connsiteX37" fmla="*/ 294821 w 504350"/>
              <a:gd name="connsiteY37" fmla="*/ 316907 h 481691"/>
              <a:gd name="connsiteX38" fmla="*/ 353132 w 504350"/>
              <a:gd name="connsiteY38" fmla="*/ 322050 h 481691"/>
              <a:gd name="connsiteX39" fmla="*/ 402599 w 504350"/>
              <a:gd name="connsiteY39" fmla="*/ 306398 h 481691"/>
              <a:gd name="connsiteX40" fmla="*/ 395695 w 504350"/>
              <a:gd name="connsiteY40" fmla="*/ 264919 h 481691"/>
              <a:gd name="connsiteX41" fmla="*/ 336878 w 504350"/>
              <a:gd name="connsiteY41" fmla="*/ 187720 h 481691"/>
              <a:gd name="connsiteX42" fmla="*/ 274838 w 504350"/>
              <a:gd name="connsiteY42" fmla="*/ 183229 h 481691"/>
              <a:gd name="connsiteX43" fmla="*/ 289801 w 504350"/>
              <a:gd name="connsiteY43" fmla="*/ 183229 h 481691"/>
              <a:gd name="connsiteX44" fmla="*/ 289801 w 504350"/>
              <a:gd name="connsiteY44" fmla="*/ 198979 h 481691"/>
              <a:gd name="connsiteX45" fmla="*/ 274838 w 504350"/>
              <a:gd name="connsiteY45" fmla="*/ 198979 h 481691"/>
              <a:gd name="connsiteX46" fmla="*/ 244125 w 504350"/>
              <a:gd name="connsiteY46" fmla="*/ 183229 h 481691"/>
              <a:gd name="connsiteX47" fmla="*/ 259088 w 504350"/>
              <a:gd name="connsiteY47" fmla="*/ 183229 h 481691"/>
              <a:gd name="connsiteX48" fmla="*/ 259088 w 504350"/>
              <a:gd name="connsiteY48" fmla="*/ 198979 h 481691"/>
              <a:gd name="connsiteX49" fmla="*/ 244125 w 504350"/>
              <a:gd name="connsiteY49" fmla="*/ 198979 h 481691"/>
              <a:gd name="connsiteX50" fmla="*/ 213413 w 504350"/>
              <a:gd name="connsiteY50" fmla="*/ 183229 h 481691"/>
              <a:gd name="connsiteX51" fmla="*/ 228376 w 504350"/>
              <a:gd name="connsiteY51" fmla="*/ 183229 h 481691"/>
              <a:gd name="connsiteX52" fmla="*/ 228376 w 504350"/>
              <a:gd name="connsiteY52" fmla="*/ 198979 h 481691"/>
              <a:gd name="connsiteX53" fmla="*/ 213413 w 504350"/>
              <a:gd name="connsiteY53" fmla="*/ 198979 h 481691"/>
              <a:gd name="connsiteX54" fmla="*/ 252000 w 504350"/>
              <a:gd name="connsiteY54" fmla="*/ 161178 h 481691"/>
              <a:gd name="connsiteX55" fmla="*/ 192569 w 504350"/>
              <a:gd name="connsiteY55" fmla="*/ 173077 h 481691"/>
              <a:gd name="connsiteX56" fmla="*/ 184815 w 504350"/>
              <a:gd name="connsiteY56" fmla="*/ 178256 h 481691"/>
              <a:gd name="connsiteX57" fmla="*/ 188705 w 504350"/>
              <a:gd name="connsiteY57" fmla="*/ 207543 h 481691"/>
              <a:gd name="connsiteX58" fmla="*/ 203963 w 504350"/>
              <a:gd name="connsiteY58" fmla="*/ 243866 h 481691"/>
              <a:gd name="connsiteX59" fmla="*/ 242858 w 504350"/>
              <a:gd name="connsiteY59" fmla="*/ 290206 h 481691"/>
              <a:gd name="connsiteX60" fmla="*/ 250510 w 504350"/>
              <a:gd name="connsiteY60" fmla="*/ 294138 h 481691"/>
              <a:gd name="connsiteX61" fmla="*/ 289296 w 504350"/>
              <a:gd name="connsiteY61" fmla="*/ 259874 h 481691"/>
              <a:gd name="connsiteX62" fmla="*/ 310435 w 504350"/>
              <a:gd name="connsiteY62" fmla="*/ 221286 h 481691"/>
              <a:gd name="connsiteX63" fmla="*/ 319527 w 504350"/>
              <a:gd name="connsiteY63" fmla="*/ 179701 h 481691"/>
              <a:gd name="connsiteX64" fmla="*/ 291375 w 504350"/>
              <a:gd name="connsiteY64" fmla="*/ 166691 h 481691"/>
              <a:gd name="connsiteX65" fmla="*/ 252000 w 504350"/>
              <a:gd name="connsiteY65" fmla="*/ 161178 h 481691"/>
              <a:gd name="connsiteX66" fmla="*/ 252871 w 504350"/>
              <a:gd name="connsiteY66" fmla="*/ 43327 h 481691"/>
              <a:gd name="connsiteX67" fmla="*/ 227884 w 504350"/>
              <a:gd name="connsiteY67" fmla="*/ 60280 h 481691"/>
              <a:gd name="connsiteX68" fmla="*/ 195387 w 504350"/>
              <a:gd name="connsiteY68" fmla="*/ 108847 h 481691"/>
              <a:gd name="connsiteX69" fmla="*/ 184147 w 504350"/>
              <a:gd name="connsiteY69" fmla="*/ 164976 h 481691"/>
              <a:gd name="connsiteX70" fmla="*/ 229212 w 504350"/>
              <a:gd name="connsiteY70" fmla="*/ 149612 h 481691"/>
              <a:gd name="connsiteX71" fmla="*/ 295313 w 504350"/>
              <a:gd name="connsiteY71" fmla="*/ 154091 h 481691"/>
              <a:gd name="connsiteX72" fmla="*/ 318878 w 504350"/>
              <a:gd name="connsiteY72" fmla="*/ 165922 h 481691"/>
              <a:gd name="connsiteX73" fmla="*/ 316585 w 504350"/>
              <a:gd name="connsiteY73" fmla="*/ 134391 h 481691"/>
              <a:gd name="connsiteX74" fmla="*/ 300038 w 504350"/>
              <a:gd name="connsiteY74" fmla="*/ 91878 h 481691"/>
              <a:gd name="connsiteX75" fmla="*/ 259802 w 504350"/>
              <a:gd name="connsiteY75" fmla="*/ 46708 h 481691"/>
              <a:gd name="connsiteX76" fmla="*/ 149207 w 504350"/>
              <a:gd name="connsiteY76" fmla="*/ 16906 h 481691"/>
              <a:gd name="connsiteX77" fmla="*/ 92138 w 504350"/>
              <a:gd name="connsiteY77" fmla="*/ 35966 h 481691"/>
              <a:gd name="connsiteX78" fmla="*/ 36225 w 504350"/>
              <a:gd name="connsiteY78" fmla="*/ 243866 h 481691"/>
              <a:gd name="connsiteX79" fmla="*/ 64701 w 504350"/>
              <a:gd name="connsiteY79" fmla="*/ 279574 h 481691"/>
              <a:gd name="connsiteX80" fmla="*/ 88888 w 504350"/>
              <a:gd name="connsiteY80" fmla="*/ 296143 h 481691"/>
              <a:gd name="connsiteX81" fmla="*/ 90563 w 504350"/>
              <a:gd name="connsiteY81" fmla="*/ 271428 h 481691"/>
              <a:gd name="connsiteX82" fmla="*/ 120340 w 504350"/>
              <a:gd name="connsiteY82" fmla="*/ 212120 h 481691"/>
              <a:gd name="connsiteX83" fmla="*/ 168261 w 504350"/>
              <a:gd name="connsiteY83" fmla="*/ 170634 h 481691"/>
              <a:gd name="connsiteX84" fmla="*/ 173250 w 504350"/>
              <a:gd name="connsiteY84" fmla="*/ 124953 h 481691"/>
              <a:gd name="connsiteX85" fmla="*/ 202585 w 504350"/>
              <a:gd name="connsiteY85" fmla="*/ 65792 h 481691"/>
              <a:gd name="connsiteX86" fmla="*/ 237082 w 504350"/>
              <a:gd name="connsiteY86" fmla="*/ 35625 h 481691"/>
              <a:gd name="connsiteX87" fmla="*/ 207310 w 504350"/>
              <a:gd name="connsiteY87" fmla="*/ 21102 h 481691"/>
              <a:gd name="connsiteX88" fmla="*/ 149207 w 504350"/>
              <a:gd name="connsiteY88" fmla="*/ 16906 h 481691"/>
              <a:gd name="connsiteX89" fmla="*/ 335475 w 504350"/>
              <a:gd name="connsiteY89" fmla="*/ 15491 h 481691"/>
              <a:gd name="connsiteX90" fmla="*/ 276179 w 504350"/>
              <a:gd name="connsiteY90" fmla="*/ 27513 h 481691"/>
              <a:gd name="connsiteX91" fmla="*/ 268034 w 504350"/>
              <a:gd name="connsiteY91" fmla="*/ 33039 h 481691"/>
              <a:gd name="connsiteX92" fmla="*/ 269978 w 504350"/>
              <a:gd name="connsiteY92" fmla="*/ 33985 h 481691"/>
              <a:gd name="connsiteX93" fmla="*/ 314213 w 504350"/>
              <a:gd name="connsiteY93" fmla="*/ 84003 h 481691"/>
              <a:gd name="connsiteX94" fmla="*/ 332681 w 504350"/>
              <a:gd name="connsiteY94" fmla="*/ 131070 h 481691"/>
              <a:gd name="connsiteX95" fmla="*/ 335973 w 504350"/>
              <a:gd name="connsiteY95" fmla="*/ 174505 h 481691"/>
              <a:gd name="connsiteX96" fmla="*/ 354622 w 504350"/>
              <a:gd name="connsiteY96" fmla="*/ 183868 h 481691"/>
              <a:gd name="connsiteX97" fmla="*/ 417129 w 504350"/>
              <a:gd name="connsiteY97" fmla="*/ 292740 h 481691"/>
              <a:gd name="connsiteX98" fmla="*/ 416709 w 504350"/>
              <a:gd name="connsiteY98" fmla="*/ 298947 h 481691"/>
              <a:gd name="connsiteX99" fmla="*/ 457415 w 504350"/>
              <a:gd name="connsiteY99" fmla="*/ 264489 h 481691"/>
              <a:gd name="connsiteX100" fmla="*/ 470925 w 504350"/>
              <a:gd name="connsiteY100" fmla="*/ 96603 h 481691"/>
              <a:gd name="connsiteX101" fmla="*/ 467775 w 504350"/>
              <a:gd name="connsiteY101" fmla="*/ 91091 h 481691"/>
              <a:gd name="connsiteX102" fmla="*/ 375638 w 504350"/>
              <a:gd name="connsiteY102" fmla="*/ 20216 h 481691"/>
              <a:gd name="connsiteX103" fmla="*/ 335475 w 504350"/>
              <a:gd name="connsiteY103" fmla="*/ 15491 h 481691"/>
              <a:gd name="connsiteX104" fmla="*/ 147546 w 504350"/>
              <a:gd name="connsiteY104" fmla="*/ 1279 h 481691"/>
              <a:gd name="connsiteX105" fmla="*/ 211937 w 504350"/>
              <a:gd name="connsiteY105" fmla="*/ 5746 h 481691"/>
              <a:gd name="connsiteX106" fmla="*/ 250046 w 504350"/>
              <a:gd name="connsiteY106" fmla="*/ 24287 h 481691"/>
              <a:gd name="connsiteX107" fmla="*/ 252000 w 504350"/>
              <a:gd name="connsiteY107" fmla="*/ 22578 h 481691"/>
              <a:gd name="connsiteX108" fmla="*/ 481950 w 504350"/>
              <a:gd name="connsiteY108" fmla="*/ 84003 h 481691"/>
              <a:gd name="connsiteX109" fmla="*/ 498488 w 504350"/>
              <a:gd name="connsiteY109" fmla="*/ 211578 h 481691"/>
              <a:gd name="connsiteX110" fmla="*/ 438343 w 504350"/>
              <a:gd name="connsiteY110" fmla="*/ 301255 h 481691"/>
              <a:gd name="connsiteX111" fmla="*/ 415728 w 504350"/>
              <a:gd name="connsiteY111" fmla="*/ 313418 h 481691"/>
              <a:gd name="connsiteX112" fmla="*/ 412650 w 504350"/>
              <a:gd name="connsiteY112" fmla="*/ 358841 h 481691"/>
              <a:gd name="connsiteX113" fmla="*/ 252000 w 504350"/>
              <a:gd name="connsiteY113" fmla="*/ 481691 h 481691"/>
              <a:gd name="connsiteX114" fmla="*/ 207900 w 504350"/>
              <a:gd name="connsiteY114" fmla="*/ 476178 h 481691"/>
              <a:gd name="connsiteX115" fmla="*/ 86084 w 504350"/>
              <a:gd name="connsiteY115" fmla="*/ 337529 h 481691"/>
              <a:gd name="connsiteX116" fmla="*/ 87768 w 504350"/>
              <a:gd name="connsiteY116" fmla="*/ 312667 h 481691"/>
              <a:gd name="connsiteX117" fmla="*/ 49415 w 504350"/>
              <a:gd name="connsiteY117" fmla="*/ 286982 h 481691"/>
              <a:gd name="connsiteX118" fmla="*/ 0 w 504350"/>
              <a:gd name="connsiteY118" fmla="*/ 168266 h 481691"/>
              <a:gd name="connsiteX119" fmla="*/ 84263 w 504350"/>
              <a:gd name="connsiteY119" fmla="*/ 22578 h 481691"/>
              <a:gd name="connsiteX120" fmla="*/ 147546 w 504350"/>
              <a:gd name="connsiteY120" fmla="*/ 1279 h 481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504350" h="481691">
                <a:moveTo>
                  <a:pt x="254869" y="312112"/>
                </a:moveTo>
                <a:lnTo>
                  <a:pt x="252787" y="313953"/>
                </a:lnTo>
                <a:cubicBezTo>
                  <a:pt x="226800" y="328128"/>
                  <a:pt x="197663" y="336003"/>
                  <a:pt x="168525" y="336003"/>
                </a:cubicBezTo>
                <a:cubicBezTo>
                  <a:pt x="145294" y="336003"/>
                  <a:pt x="123145" y="331327"/>
                  <a:pt x="102990" y="322862"/>
                </a:cubicBezTo>
                <a:lnTo>
                  <a:pt x="99975" y="320842"/>
                </a:lnTo>
                <a:lnTo>
                  <a:pt x="110336" y="372598"/>
                </a:lnTo>
                <a:cubicBezTo>
                  <a:pt x="133334" y="427452"/>
                  <a:pt x="187229" y="466138"/>
                  <a:pt x="250425" y="466728"/>
                </a:cubicBezTo>
                <a:cubicBezTo>
                  <a:pt x="313623" y="466728"/>
                  <a:pt x="367960" y="428633"/>
                  <a:pt x="391511" y="374037"/>
                </a:cubicBezTo>
                <a:lnTo>
                  <a:pt x="402804" y="320370"/>
                </a:lnTo>
                <a:lnTo>
                  <a:pt x="390736" y="326861"/>
                </a:lnTo>
                <a:cubicBezTo>
                  <a:pt x="373522" y="332804"/>
                  <a:pt x="355163" y="336003"/>
                  <a:pt x="336263" y="336003"/>
                </a:cubicBezTo>
                <a:cubicBezTo>
                  <a:pt x="321300" y="336003"/>
                  <a:pt x="307125" y="334428"/>
                  <a:pt x="292163" y="330491"/>
                </a:cubicBezTo>
                <a:close/>
                <a:moveTo>
                  <a:pt x="244125" y="244654"/>
                </a:moveTo>
                <a:lnTo>
                  <a:pt x="259088" y="244654"/>
                </a:lnTo>
                <a:lnTo>
                  <a:pt x="259088" y="260404"/>
                </a:lnTo>
                <a:lnTo>
                  <a:pt x="244125" y="260404"/>
                </a:lnTo>
                <a:close/>
                <a:moveTo>
                  <a:pt x="259875" y="213941"/>
                </a:moveTo>
                <a:lnTo>
                  <a:pt x="274838" y="213941"/>
                </a:lnTo>
                <a:lnTo>
                  <a:pt x="274838" y="229691"/>
                </a:lnTo>
                <a:lnTo>
                  <a:pt x="259875" y="229691"/>
                </a:lnTo>
                <a:close/>
                <a:moveTo>
                  <a:pt x="229163" y="213941"/>
                </a:moveTo>
                <a:lnTo>
                  <a:pt x="244126" y="213941"/>
                </a:lnTo>
                <a:lnTo>
                  <a:pt x="244126" y="229691"/>
                </a:lnTo>
                <a:lnTo>
                  <a:pt x="229163" y="229691"/>
                </a:lnTo>
                <a:close/>
                <a:moveTo>
                  <a:pt x="170176" y="188033"/>
                </a:moveTo>
                <a:lnTo>
                  <a:pt x="143916" y="205574"/>
                </a:lnTo>
                <a:cubicBezTo>
                  <a:pt x="130036" y="219306"/>
                  <a:pt x="118765" y="235671"/>
                  <a:pt x="110914" y="253870"/>
                </a:cubicBezTo>
                <a:lnTo>
                  <a:pt x="100365" y="304006"/>
                </a:lnTo>
                <a:lnTo>
                  <a:pt x="101245" y="304608"/>
                </a:lnTo>
                <a:cubicBezTo>
                  <a:pt x="127652" y="317546"/>
                  <a:pt x="157506" y="322788"/>
                  <a:pt x="186945" y="319170"/>
                </a:cubicBezTo>
                <a:lnTo>
                  <a:pt x="235663" y="302648"/>
                </a:lnTo>
                <a:lnTo>
                  <a:pt x="232387" y="301034"/>
                </a:lnTo>
                <a:cubicBezTo>
                  <a:pt x="206584" y="280989"/>
                  <a:pt x="187370" y="253802"/>
                  <a:pt x="176822" y="223209"/>
                </a:cubicBezTo>
                <a:close/>
                <a:moveTo>
                  <a:pt x="334863" y="186789"/>
                </a:moveTo>
                <a:lnTo>
                  <a:pt x="326137" y="227074"/>
                </a:lnTo>
                <a:cubicBezTo>
                  <a:pt x="320495" y="242233"/>
                  <a:pt x="312672" y="256623"/>
                  <a:pt x="302806" y="269718"/>
                </a:cubicBezTo>
                <a:lnTo>
                  <a:pt x="266122" y="302160"/>
                </a:lnTo>
                <a:lnTo>
                  <a:pt x="294821" y="316907"/>
                </a:lnTo>
                <a:cubicBezTo>
                  <a:pt x="313573" y="322321"/>
                  <a:pt x="333383" y="324142"/>
                  <a:pt x="353132" y="322050"/>
                </a:cubicBezTo>
                <a:lnTo>
                  <a:pt x="402599" y="306398"/>
                </a:lnTo>
                <a:lnTo>
                  <a:pt x="395695" y="264919"/>
                </a:lnTo>
                <a:cubicBezTo>
                  <a:pt x="384916" y="233493"/>
                  <a:pt x="364195" y="206349"/>
                  <a:pt x="336878" y="187720"/>
                </a:cubicBezTo>
                <a:close/>
                <a:moveTo>
                  <a:pt x="274838" y="183229"/>
                </a:moveTo>
                <a:lnTo>
                  <a:pt x="289801" y="183229"/>
                </a:lnTo>
                <a:lnTo>
                  <a:pt x="289801" y="198979"/>
                </a:lnTo>
                <a:lnTo>
                  <a:pt x="274838" y="198979"/>
                </a:lnTo>
                <a:close/>
                <a:moveTo>
                  <a:pt x="244125" y="183229"/>
                </a:moveTo>
                <a:lnTo>
                  <a:pt x="259088" y="183229"/>
                </a:lnTo>
                <a:lnTo>
                  <a:pt x="259088" y="198979"/>
                </a:lnTo>
                <a:lnTo>
                  <a:pt x="244125" y="198979"/>
                </a:lnTo>
                <a:close/>
                <a:moveTo>
                  <a:pt x="213413" y="183229"/>
                </a:moveTo>
                <a:lnTo>
                  <a:pt x="228376" y="183229"/>
                </a:lnTo>
                <a:lnTo>
                  <a:pt x="228376" y="198979"/>
                </a:lnTo>
                <a:lnTo>
                  <a:pt x="213413" y="198979"/>
                </a:lnTo>
                <a:close/>
                <a:moveTo>
                  <a:pt x="252000" y="161178"/>
                </a:moveTo>
                <a:cubicBezTo>
                  <a:pt x="230935" y="161178"/>
                  <a:pt x="210854" y="165411"/>
                  <a:pt x="192569" y="173077"/>
                </a:cubicBezTo>
                <a:lnTo>
                  <a:pt x="184815" y="178256"/>
                </a:lnTo>
                <a:lnTo>
                  <a:pt x="188705" y="207543"/>
                </a:lnTo>
                <a:cubicBezTo>
                  <a:pt x="192151" y="220241"/>
                  <a:pt x="197269" y="232447"/>
                  <a:pt x="203963" y="243866"/>
                </a:cubicBezTo>
                <a:cubicBezTo>
                  <a:pt x="214004" y="262372"/>
                  <a:pt x="227342" y="277925"/>
                  <a:pt x="242858" y="290206"/>
                </a:cubicBezTo>
                <a:lnTo>
                  <a:pt x="250510" y="294138"/>
                </a:lnTo>
                <a:lnTo>
                  <a:pt x="289296" y="259874"/>
                </a:lnTo>
                <a:cubicBezTo>
                  <a:pt x="298220" y="248034"/>
                  <a:pt x="305310" y="235010"/>
                  <a:pt x="310435" y="221286"/>
                </a:cubicBezTo>
                <a:lnTo>
                  <a:pt x="319527" y="179701"/>
                </a:lnTo>
                <a:lnTo>
                  <a:pt x="291375" y="166691"/>
                </a:lnTo>
                <a:cubicBezTo>
                  <a:pt x="278775" y="162753"/>
                  <a:pt x="265388" y="161178"/>
                  <a:pt x="252000" y="161178"/>
                </a:cubicBezTo>
                <a:close/>
                <a:moveTo>
                  <a:pt x="252871" y="43327"/>
                </a:moveTo>
                <a:lnTo>
                  <a:pt x="227884" y="60280"/>
                </a:lnTo>
                <a:cubicBezTo>
                  <a:pt x="214152" y="74111"/>
                  <a:pt x="203053" y="90574"/>
                  <a:pt x="195387" y="108847"/>
                </a:cubicBezTo>
                <a:lnTo>
                  <a:pt x="184147" y="164976"/>
                </a:lnTo>
                <a:lnTo>
                  <a:pt x="229212" y="149612"/>
                </a:lnTo>
                <a:cubicBezTo>
                  <a:pt x="250672" y="146708"/>
                  <a:pt x="273066" y="147988"/>
                  <a:pt x="295313" y="154091"/>
                </a:cubicBezTo>
                <a:lnTo>
                  <a:pt x="318878" y="165922"/>
                </a:lnTo>
                <a:lnTo>
                  <a:pt x="316585" y="134391"/>
                </a:lnTo>
                <a:cubicBezTo>
                  <a:pt x="313336" y="119794"/>
                  <a:pt x="307864" y="105463"/>
                  <a:pt x="300038" y="91878"/>
                </a:cubicBezTo>
                <a:cubicBezTo>
                  <a:pt x="289407" y="73766"/>
                  <a:pt x="275626" y="58606"/>
                  <a:pt x="259802" y="46708"/>
                </a:cubicBezTo>
                <a:close/>
                <a:moveTo>
                  <a:pt x="149207" y="16906"/>
                </a:moveTo>
                <a:cubicBezTo>
                  <a:pt x="129642" y="19281"/>
                  <a:pt x="110250" y="25532"/>
                  <a:pt x="92138" y="35966"/>
                </a:cubicBezTo>
                <a:cubicBezTo>
                  <a:pt x="18900" y="78491"/>
                  <a:pt x="-5513" y="171416"/>
                  <a:pt x="36225" y="243866"/>
                </a:cubicBezTo>
                <a:cubicBezTo>
                  <a:pt x="44051" y="257451"/>
                  <a:pt x="53704" y="269401"/>
                  <a:pt x="64701" y="279574"/>
                </a:cubicBezTo>
                <a:lnTo>
                  <a:pt x="88888" y="296143"/>
                </a:lnTo>
                <a:lnTo>
                  <a:pt x="90563" y="271428"/>
                </a:lnTo>
                <a:cubicBezTo>
                  <a:pt x="96666" y="249181"/>
                  <a:pt x="106952" y="229199"/>
                  <a:pt x="120340" y="212120"/>
                </a:cubicBezTo>
                <a:lnTo>
                  <a:pt x="168261" y="170634"/>
                </a:lnTo>
                <a:lnTo>
                  <a:pt x="173250" y="124953"/>
                </a:lnTo>
                <a:cubicBezTo>
                  <a:pt x="179157" y="103297"/>
                  <a:pt x="189198" y="83216"/>
                  <a:pt x="202585" y="65792"/>
                </a:cubicBezTo>
                <a:lnTo>
                  <a:pt x="237082" y="35625"/>
                </a:lnTo>
                <a:lnTo>
                  <a:pt x="207310" y="21102"/>
                </a:lnTo>
                <a:cubicBezTo>
                  <a:pt x="188509" y="16032"/>
                  <a:pt x="168772" y="14531"/>
                  <a:pt x="149207" y="16906"/>
                </a:cubicBezTo>
                <a:close/>
                <a:moveTo>
                  <a:pt x="335475" y="15491"/>
                </a:moveTo>
                <a:cubicBezTo>
                  <a:pt x="314410" y="15491"/>
                  <a:pt x="294378" y="19773"/>
                  <a:pt x="276179" y="27513"/>
                </a:cubicBezTo>
                <a:lnTo>
                  <a:pt x="268034" y="33039"/>
                </a:lnTo>
                <a:lnTo>
                  <a:pt x="269978" y="33985"/>
                </a:lnTo>
                <a:cubicBezTo>
                  <a:pt x="287438" y="47138"/>
                  <a:pt x="302597" y="63922"/>
                  <a:pt x="314213" y="84003"/>
                </a:cubicBezTo>
                <a:cubicBezTo>
                  <a:pt x="322925" y="99064"/>
                  <a:pt x="329034" y="114928"/>
                  <a:pt x="332681" y="131070"/>
                </a:cubicBezTo>
                <a:lnTo>
                  <a:pt x="335973" y="174505"/>
                </a:lnTo>
                <a:lnTo>
                  <a:pt x="354622" y="183868"/>
                </a:lnTo>
                <a:cubicBezTo>
                  <a:pt x="388779" y="210643"/>
                  <a:pt x="411322" y="249821"/>
                  <a:pt x="417129" y="292740"/>
                </a:cubicBezTo>
                <a:lnTo>
                  <a:pt x="416709" y="298947"/>
                </a:lnTo>
                <a:lnTo>
                  <a:pt x="457415" y="264489"/>
                </a:lnTo>
                <a:cubicBezTo>
                  <a:pt x="494255" y="217829"/>
                  <a:pt x="501638" y="152122"/>
                  <a:pt x="470925" y="96603"/>
                </a:cubicBezTo>
                <a:cubicBezTo>
                  <a:pt x="470138" y="95028"/>
                  <a:pt x="468563" y="92666"/>
                  <a:pt x="467775" y="91091"/>
                </a:cubicBezTo>
                <a:cubicBezTo>
                  <a:pt x="447300" y="56441"/>
                  <a:pt x="414225" y="30453"/>
                  <a:pt x="375638" y="20216"/>
                </a:cubicBezTo>
                <a:cubicBezTo>
                  <a:pt x="362250" y="17853"/>
                  <a:pt x="348863" y="15491"/>
                  <a:pt x="335475" y="15491"/>
                </a:cubicBezTo>
                <a:close/>
                <a:moveTo>
                  <a:pt x="147546" y="1279"/>
                </a:moveTo>
                <a:cubicBezTo>
                  <a:pt x="169239" y="-1416"/>
                  <a:pt x="191117" y="184"/>
                  <a:pt x="211937" y="5746"/>
                </a:cubicBezTo>
                <a:lnTo>
                  <a:pt x="250046" y="24287"/>
                </a:lnTo>
                <a:lnTo>
                  <a:pt x="252000" y="22578"/>
                </a:lnTo>
                <a:cubicBezTo>
                  <a:pt x="332325" y="-23884"/>
                  <a:pt x="435488" y="3678"/>
                  <a:pt x="481950" y="84003"/>
                </a:cubicBezTo>
                <a:cubicBezTo>
                  <a:pt x="504000" y="122591"/>
                  <a:pt x="510300" y="168266"/>
                  <a:pt x="498488" y="211578"/>
                </a:cubicBezTo>
                <a:cubicBezTo>
                  <a:pt x="488644" y="248197"/>
                  <a:pt x="466988" y="279303"/>
                  <a:pt x="438343" y="301255"/>
                </a:cubicBezTo>
                <a:lnTo>
                  <a:pt x="415728" y="313418"/>
                </a:lnTo>
                <a:lnTo>
                  <a:pt x="412650" y="358841"/>
                </a:lnTo>
                <a:cubicBezTo>
                  <a:pt x="393750" y="431291"/>
                  <a:pt x="327600" y="481691"/>
                  <a:pt x="252000" y="481691"/>
                </a:cubicBezTo>
                <a:cubicBezTo>
                  <a:pt x="237038" y="481691"/>
                  <a:pt x="222863" y="479328"/>
                  <a:pt x="207900" y="476178"/>
                </a:cubicBezTo>
                <a:cubicBezTo>
                  <a:pt x="141160" y="457869"/>
                  <a:pt x="94795" y="401908"/>
                  <a:pt x="86084" y="337529"/>
                </a:cubicBezTo>
                <a:lnTo>
                  <a:pt x="87768" y="312667"/>
                </a:lnTo>
                <a:lnTo>
                  <a:pt x="49415" y="286982"/>
                </a:lnTo>
                <a:cubicBezTo>
                  <a:pt x="18900" y="256663"/>
                  <a:pt x="0" y="214729"/>
                  <a:pt x="0" y="168266"/>
                </a:cubicBezTo>
                <a:cubicBezTo>
                  <a:pt x="0" y="108416"/>
                  <a:pt x="32288" y="52503"/>
                  <a:pt x="84263" y="22578"/>
                </a:cubicBezTo>
                <a:cubicBezTo>
                  <a:pt x="104344" y="10963"/>
                  <a:pt x="125853" y="3974"/>
                  <a:pt x="147546" y="1279"/>
                </a:cubicBezTo>
                <a:close/>
              </a:path>
            </a:pathLst>
          </a:custGeom>
          <a:solidFill>
            <a:srgbClr val="FFFFFF"/>
          </a:solidFill>
          <a:ln w="7739" cap="flat">
            <a:noFill/>
            <a:prstDash val="solid"/>
            <a:miter/>
          </a:ln>
        </p:spPr>
        <p:txBody>
          <a:bodyPr rtlCol="0" anchor="ctr"/>
          <a:p>
            <a:endParaRPr lang="zh-CN" altLang="en-US">
              <a:cs typeface="微软雅黑" panose="020B0503020204020204" charset="-122"/>
              <a:sym typeface="Arial" panose="020B0604020202020204" pitchFamily="34" charset="0"/>
            </a:endParaRPr>
          </a:p>
        </p:txBody>
      </p:sp>
      <p:sp>
        <p:nvSpPr>
          <p:cNvPr id="10" name="任意形状 9"/>
          <p:cNvSpPr/>
          <p:nvPr>
            <p:custDataLst>
              <p:tags r:id="rId7"/>
            </p:custDataLst>
          </p:nvPr>
        </p:nvSpPr>
        <p:spPr>
          <a:xfrm>
            <a:off x="4949679" y="3249329"/>
            <a:ext cx="500850" cy="504001"/>
          </a:xfrm>
          <a:custGeom>
            <a:avLst/>
            <a:gdLst>
              <a:gd name="connsiteX0" fmla="*/ 165374 w 500850"/>
              <a:gd name="connsiteY0" fmla="*/ 396112 h 504001"/>
              <a:gd name="connsiteX1" fmla="*/ 250425 w 500850"/>
              <a:gd name="connsiteY1" fmla="*/ 481163 h 504001"/>
              <a:gd name="connsiteX2" fmla="*/ 335475 w 500850"/>
              <a:gd name="connsiteY2" fmla="*/ 396112 h 504001"/>
              <a:gd name="connsiteX3" fmla="*/ 81113 w 500850"/>
              <a:gd name="connsiteY3" fmla="*/ 331654 h 504001"/>
              <a:gd name="connsiteX4" fmla="*/ 40163 w 500850"/>
              <a:gd name="connsiteY4" fmla="*/ 355162 h 504001"/>
              <a:gd name="connsiteX5" fmla="*/ 81113 w 500850"/>
              <a:gd name="connsiteY5" fmla="*/ 378671 h 504001"/>
              <a:gd name="connsiteX6" fmla="*/ 435488 w 500850"/>
              <a:gd name="connsiteY6" fmla="*/ 330750 h 504001"/>
              <a:gd name="connsiteX7" fmla="*/ 435488 w 500850"/>
              <a:gd name="connsiteY7" fmla="*/ 379575 h 504001"/>
              <a:gd name="connsiteX8" fmla="*/ 459900 w 500850"/>
              <a:gd name="connsiteY8" fmla="*/ 379575 h 504001"/>
              <a:gd name="connsiteX9" fmla="*/ 482738 w 500850"/>
              <a:gd name="connsiteY9" fmla="*/ 353587 h 504001"/>
              <a:gd name="connsiteX10" fmla="*/ 459900 w 500850"/>
              <a:gd name="connsiteY10" fmla="*/ 330750 h 504001"/>
              <a:gd name="connsiteX11" fmla="*/ 403200 w 500850"/>
              <a:gd name="connsiteY11" fmla="*/ 330750 h 504001"/>
              <a:gd name="connsiteX12" fmla="*/ 403200 w 500850"/>
              <a:gd name="connsiteY12" fmla="*/ 379575 h 504001"/>
              <a:gd name="connsiteX13" fmla="*/ 419738 w 500850"/>
              <a:gd name="connsiteY13" fmla="*/ 379575 h 504001"/>
              <a:gd name="connsiteX14" fmla="*/ 419738 w 500850"/>
              <a:gd name="connsiteY14" fmla="*/ 330750 h 504001"/>
              <a:gd name="connsiteX15" fmla="*/ 97651 w 500850"/>
              <a:gd name="connsiteY15" fmla="*/ 330750 h 504001"/>
              <a:gd name="connsiteX16" fmla="*/ 97651 w 500850"/>
              <a:gd name="connsiteY16" fmla="*/ 379575 h 504001"/>
              <a:gd name="connsiteX17" fmla="*/ 387450 w 500850"/>
              <a:gd name="connsiteY17" fmla="*/ 379575 h 504001"/>
              <a:gd name="connsiteX18" fmla="*/ 387450 w 500850"/>
              <a:gd name="connsiteY18" fmla="*/ 330750 h 504001"/>
              <a:gd name="connsiteX19" fmla="*/ 96863 w 500850"/>
              <a:gd name="connsiteY19" fmla="*/ 266963 h 504001"/>
              <a:gd name="connsiteX20" fmla="*/ 96863 w 500850"/>
              <a:gd name="connsiteY20" fmla="*/ 282713 h 504001"/>
              <a:gd name="connsiteX21" fmla="*/ 113400 w 500850"/>
              <a:gd name="connsiteY21" fmla="*/ 282713 h 504001"/>
              <a:gd name="connsiteX22" fmla="*/ 113400 w 500850"/>
              <a:gd name="connsiteY22" fmla="*/ 266963 h 504001"/>
              <a:gd name="connsiteX23" fmla="*/ 355163 w 500850"/>
              <a:gd name="connsiteY23" fmla="*/ 218138 h 504001"/>
              <a:gd name="connsiteX24" fmla="*/ 370913 w 500850"/>
              <a:gd name="connsiteY24" fmla="*/ 218138 h 504001"/>
              <a:gd name="connsiteX25" fmla="*/ 370913 w 500850"/>
              <a:gd name="connsiteY25" fmla="*/ 233888 h 504001"/>
              <a:gd name="connsiteX26" fmla="*/ 355163 w 500850"/>
              <a:gd name="connsiteY26" fmla="*/ 233888 h 504001"/>
              <a:gd name="connsiteX27" fmla="*/ 322875 w 500850"/>
              <a:gd name="connsiteY27" fmla="*/ 218138 h 504001"/>
              <a:gd name="connsiteX28" fmla="*/ 338625 w 500850"/>
              <a:gd name="connsiteY28" fmla="*/ 218138 h 504001"/>
              <a:gd name="connsiteX29" fmla="*/ 338625 w 500850"/>
              <a:gd name="connsiteY29" fmla="*/ 233888 h 504001"/>
              <a:gd name="connsiteX30" fmla="*/ 322875 w 500850"/>
              <a:gd name="connsiteY30" fmla="*/ 233888 h 504001"/>
              <a:gd name="connsiteX31" fmla="*/ 290588 w 500850"/>
              <a:gd name="connsiteY31" fmla="*/ 218138 h 504001"/>
              <a:gd name="connsiteX32" fmla="*/ 306338 w 500850"/>
              <a:gd name="connsiteY32" fmla="*/ 218138 h 504001"/>
              <a:gd name="connsiteX33" fmla="*/ 306338 w 500850"/>
              <a:gd name="connsiteY33" fmla="*/ 233888 h 504001"/>
              <a:gd name="connsiteX34" fmla="*/ 290588 w 500850"/>
              <a:gd name="connsiteY34" fmla="*/ 233888 h 504001"/>
              <a:gd name="connsiteX35" fmla="*/ 250425 w 500850"/>
              <a:gd name="connsiteY35" fmla="*/ 218138 h 504001"/>
              <a:gd name="connsiteX36" fmla="*/ 242550 w 500850"/>
              <a:gd name="connsiteY36" fmla="*/ 226013 h 504001"/>
              <a:gd name="connsiteX37" fmla="*/ 250425 w 500850"/>
              <a:gd name="connsiteY37" fmla="*/ 233888 h 504001"/>
              <a:gd name="connsiteX38" fmla="*/ 258300 w 500850"/>
              <a:gd name="connsiteY38" fmla="*/ 226013 h 504001"/>
              <a:gd name="connsiteX39" fmla="*/ 250425 w 500850"/>
              <a:gd name="connsiteY39" fmla="*/ 218138 h 504001"/>
              <a:gd name="connsiteX40" fmla="*/ 193725 w 500850"/>
              <a:gd name="connsiteY40" fmla="*/ 218138 h 504001"/>
              <a:gd name="connsiteX41" fmla="*/ 209475 w 500850"/>
              <a:gd name="connsiteY41" fmla="*/ 218138 h 504001"/>
              <a:gd name="connsiteX42" fmla="*/ 209475 w 500850"/>
              <a:gd name="connsiteY42" fmla="*/ 233888 h 504001"/>
              <a:gd name="connsiteX43" fmla="*/ 193725 w 500850"/>
              <a:gd name="connsiteY43" fmla="*/ 233888 h 504001"/>
              <a:gd name="connsiteX44" fmla="*/ 161438 w 500850"/>
              <a:gd name="connsiteY44" fmla="*/ 218138 h 504001"/>
              <a:gd name="connsiteX45" fmla="*/ 177188 w 500850"/>
              <a:gd name="connsiteY45" fmla="*/ 218138 h 504001"/>
              <a:gd name="connsiteX46" fmla="*/ 177188 w 500850"/>
              <a:gd name="connsiteY46" fmla="*/ 233888 h 504001"/>
              <a:gd name="connsiteX47" fmla="*/ 161438 w 500850"/>
              <a:gd name="connsiteY47" fmla="*/ 233888 h 504001"/>
              <a:gd name="connsiteX48" fmla="*/ 129150 w 500850"/>
              <a:gd name="connsiteY48" fmla="*/ 218138 h 504001"/>
              <a:gd name="connsiteX49" fmla="*/ 144900 w 500850"/>
              <a:gd name="connsiteY49" fmla="*/ 218138 h 504001"/>
              <a:gd name="connsiteX50" fmla="*/ 144900 w 500850"/>
              <a:gd name="connsiteY50" fmla="*/ 233888 h 504001"/>
              <a:gd name="connsiteX51" fmla="*/ 129150 w 500850"/>
              <a:gd name="connsiteY51" fmla="*/ 233888 h 504001"/>
              <a:gd name="connsiteX52" fmla="*/ 373177 w 500850"/>
              <a:gd name="connsiteY52" fmla="*/ 87708 h 504001"/>
              <a:gd name="connsiteX53" fmla="*/ 293738 w 500850"/>
              <a:gd name="connsiteY53" fmla="*/ 120488 h 504001"/>
              <a:gd name="connsiteX54" fmla="*/ 250425 w 500850"/>
              <a:gd name="connsiteY54" fmla="*/ 164588 h 504001"/>
              <a:gd name="connsiteX55" fmla="*/ 207113 w 500850"/>
              <a:gd name="connsiteY55" fmla="*/ 121275 h 504001"/>
              <a:gd name="connsiteX56" fmla="*/ 48825 w 500850"/>
              <a:gd name="connsiteY56" fmla="*/ 121275 h 504001"/>
              <a:gd name="connsiteX57" fmla="*/ 48825 w 500850"/>
              <a:gd name="connsiteY57" fmla="*/ 279563 h 504001"/>
              <a:gd name="connsiteX58" fmla="*/ 85049 w 500850"/>
              <a:gd name="connsiteY58" fmla="*/ 315787 h 504001"/>
              <a:gd name="connsiteX59" fmla="*/ 415013 w 500850"/>
              <a:gd name="connsiteY59" fmla="*/ 315787 h 504001"/>
              <a:gd name="connsiteX60" fmla="*/ 452025 w 500850"/>
              <a:gd name="connsiteY60" fmla="*/ 278775 h 504001"/>
              <a:gd name="connsiteX61" fmla="*/ 452025 w 500850"/>
              <a:gd name="connsiteY61" fmla="*/ 120488 h 504001"/>
              <a:gd name="connsiteX62" fmla="*/ 415222 w 500850"/>
              <a:gd name="connsiteY62" fmla="*/ 95792 h 504001"/>
              <a:gd name="connsiteX63" fmla="*/ 403200 w 500850"/>
              <a:gd name="connsiteY63" fmla="*/ 93480 h 504001"/>
              <a:gd name="connsiteX64" fmla="*/ 403200 w 500850"/>
              <a:gd name="connsiteY64" fmla="*/ 226012 h 504001"/>
              <a:gd name="connsiteX65" fmla="*/ 322875 w 500850"/>
              <a:gd name="connsiteY65" fmla="*/ 307125 h 504001"/>
              <a:gd name="connsiteX66" fmla="*/ 254437 w 500850"/>
              <a:gd name="connsiteY66" fmla="*/ 269583 h 504001"/>
              <a:gd name="connsiteX67" fmla="*/ 245915 w 500850"/>
              <a:gd name="connsiteY67" fmla="*/ 248544 h 504001"/>
              <a:gd name="connsiteX68" fmla="*/ 233198 w 500850"/>
              <a:gd name="connsiteY68" fmla="*/ 243239 h 504001"/>
              <a:gd name="connsiteX69" fmla="*/ 226012 w 500850"/>
              <a:gd name="connsiteY69" fmla="*/ 226013 h 504001"/>
              <a:gd name="connsiteX70" fmla="*/ 233198 w 500850"/>
              <a:gd name="connsiteY70" fmla="*/ 208786 h 504001"/>
              <a:gd name="connsiteX71" fmla="*/ 238292 w 500850"/>
              <a:gd name="connsiteY71" fmla="*/ 206661 h 504001"/>
              <a:gd name="connsiteX72" fmla="*/ 230468 w 500850"/>
              <a:gd name="connsiteY72" fmla="*/ 189271 h 504001"/>
              <a:gd name="connsiteX73" fmla="*/ 163801 w 500850"/>
              <a:gd name="connsiteY73" fmla="*/ 163800 h 504001"/>
              <a:gd name="connsiteX74" fmla="*/ 113401 w 500850"/>
              <a:gd name="connsiteY74" fmla="*/ 226800 h 504001"/>
              <a:gd name="connsiteX75" fmla="*/ 113401 w 500850"/>
              <a:gd name="connsiteY75" fmla="*/ 250425 h 504001"/>
              <a:gd name="connsiteX76" fmla="*/ 128363 w 500850"/>
              <a:gd name="connsiteY76" fmla="*/ 250425 h 504001"/>
              <a:gd name="connsiteX77" fmla="*/ 129150 w 500850"/>
              <a:gd name="connsiteY77" fmla="*/ 298463 h 504001"/>
              <a:gd name="connsiteX78" fmla="*/ 80325 w 500850"/>
              <a:gd name="connsiteY78" fmla="*/ 298463 h 504001"/>
              <a:gd name="connsiteX79" fmla="*/ 80325 w 500850"/>
              <a:gd name="connsiteY79" fmla="*/ 250425 h 504001"/>
              <a:gd name="connsiteX80" fmla="*/ 96863 w 500850"/>
              <a:gd name="connsiteY80" fmla="*/ 250425 h 504001"/>
              <a:gd name="connsiteX81" fmla="*/ 96863 w 500850"/>
              <a:gd name="connsiteY81" fmla="*/ 226013 h 504001"/>
              <a:gd name="connsiteX82" fmla="*/ 177975 w 500850"/>
              <a:gd name="connsiteY82" fmla="*/ 145688 h 504001"/>
              <a:gd name="connsiteX83" fmla="*/ 246082 w 500850"/>
              <a:gd name="connsiteY83" fmla="*/ 183229 h 504001"/>
              <a:gd name="connsiteX84" fmla="*/ 254468 w 500850"/>
              <a:gd name="connsiteY84" fmla="*/ 203286 h 504001"/>
              <a:gd name="connsiteX85" fmla="*/ 267651 w 500850"/>
              <a:gd name="connsiteY85" fmla="*/ 208786 h 504001"/>
              <a:gd name="connsiteX86" fmla="*/ 274837 w 500850"/>
              <a:gd name="connsiteY86" fmla="*/ 226013 h 504001"/>
              <a:gd name="connsiteX87" fmla="*/ 267651 w 500850"/>
              <a:gd name="connsiteY87" fmla="*/ 243239 h 504001"/>
              <a:gd name="connsiteX88" fmla="*/ 262260 w 500850"/>
              <a:gd name="connsiteY88" fmla="*/ 245488 h 504001"/>
              <a:gd name="connsiteX89" fmla="*/ 270383 w 500850"/>
              <a:gd name="connsiteY89" fmla="*/ 263541 h 504001"/>
              <a:gd name="connsiteX90" fmla="*/ 337050 w 500850"/>
              <a:gd name="connsiteY90" fmla="*/ 289012 h 504001"/>
              <a:gd name="connsiteX91" fmla="*/ 387450 w 500850"/>
              <a:gd name="connsiteY91" fmla="*/ 226012 h 504001"/>
              <a:gd name="connsiteX92" fmla="*/ 387450 w 500850"/>
              <a:gd name="connsiteY92" fmla="*/ 90452 h 504001"/>
              <a:gd name="connsiteX93" fmla="*/ 387450 w 500850"/>
              <a:gd name="connsiteY93" fmla="*/ 15750 h 504001"/>
              <a:gd name="connsiteX94" fmla="*/ 387450 w 500850"/>
              <a:gd name="connsiteY94" fmla="*/ 32287 h 504001"/>
              <a:gd name="connsiteX95" fmla="*/ 403200 w 500850"/>
              <a:gd name="connsiteY95" fmla="*/ 32287 h 504001"/>
              <a:gd name="connsiteX96" fmla="*/ 403200 w 500850"/>
              <a:gd name="connsiteY96" fmla="*/ 15750 h 504001"/>
              <a:gd name="connsiteX97" fmla="*/ 370912 w 500850"/>
              <a:gd name="connsiteY97" fmla="*/ 0 h 504001"/>
              <a:gd name="connsiteX98" fmla="*/ 419737 w 500850"/>
              <a:gd name="connsiteY98" fmla="*/ 0 h 504001"/>
              <a:gd name="connsiteX99" fmla="*/ 419737 w 500850"/>
              <a:gd name="connsiteY99" fmla="*/ 48825 h 504001"/>
              <a:gd name="connsiteX100" fmla="*/ 403200 w 500850"/>
              <a:gd name="connsiteY100" fmla="*/ 48825 h 504001"/>
              <a:gd name="connsiteX101" fmla="*/ 403200 w 500850"/>
              <a:gd name="connsiteY101" fmla="*/ 78486 h 504001"/>
              <a:gd name="connsiteX102" fmla="*/ 420574 w 500850"/>
              <a:gd name="connsiteY102" fmla="*/ 81900 h 504001"/>
              <a:gd name="connsiteX103" fmla="*/ 463050 w 500850"/>
              <a:gd name="connsiteY103" fmla="*/ 110250 h 504001"/>
              <a:gd name="connsiteX104" fmla="*/ 463050 w 500850"/>
              <a:gd name="connsiteY104" fmla="*/ 291375 h 504001"/>
              <a:gd name="connsiteX105" fmla="*/ 438119 w 500850"/>
              <a:gd name="connsiteY105" fmla="*/ 315787 h 504001"/>
              <a:gd name="connsiteX106" fmla="*/ 460688 w 500850"/>
              <a:gd name="connsiteY106" fmla="*/ 315787 h 504001"/>
              <a:gd name="connsiteX107" fmla="*/ 499275 w 500850"/>
              <a:gd name="connsiteY107" fmla="*/ 358312 h 504001"/>
              <a:gd name="connsiteX108" fmla="*/ 460688 w 500850"/>
              <a:gd name="connsiteY108" fmla="*/ 396112 h 504001"/>
              <a:gd name="connsiteX109" fmla="*/ 358314 w 500850"/>
              <a:gd name="connsiteY109" fmla="*/ 396112 h 504001"/>
              <a:gd name="connsiteX110" fmla="*/ 250425 w 500850"/>
              <a:gd name="connsiteY110" fmla="*/ 504001 h 504001"/>
              <a:gd name="connsiteX111" fmla="*/ 141765 w 500850"/>
              <a:gd name="connsiteY111" fmla="*/ 396112 h 504001"/>
              <a:gd name="connsiteX112" fmla="*/ 78750 w 500850"/>
              <a:gd name="connsiteY112" fmla="*/ 396112 h 504001"/>
              <a:gd name="connsiteX113" fmla="*/ 7875 w 500850"/>
              <a:gd name="connsiteY113" fmla="*/ 355950 h 504001"/>
              <a:gd name="connsiteX114" fmla="*/ 67787 w 500850"/>
              <a:gd name="connsiteY114" fmla="*/ 322000 h 504001"/>
              <a:gd name="connsiteX115" fmla="*/ 37800 w 500850"/>
              <a:gd name="connsiteY115" fmla="*/ 291375 h 504001"/>
              <a:gd name="connsiteX116" fmla="*/ 37800 w 500850"/>
              <a:gd name="connsiteY116" fmla="*/ 110250 h 504001"/>
              <a:gd name="connsiteX117" fmla="*/ 128362 w 500850"/>
              <a:gd name="connsiteY117" fmla="*/ 72450 h 504001"/>
              <a:gd name="connsiteX118" fmla="*/ 218925 w 500850"/>
              <a:gd name="connsiteY118" fmla="*/ 110250 h 504001"/>
              <a:gd name="connsiteX119" fmla="*/ 250425 w 500850"/>
              <a:gd name="connsiteY119" fmla="*/ 141750 h 504001"/>
              <a:gd name="connsiteX120" fmla="*/ 281925 w 500850"/>
              <a:gd name="connsiteY120" fmla="*/ 110250 h 504001"/>
              <a:gd name="connsiteX121" fmla="*/ 372488 w 500850"/>
              <a:gd name="connsiteY121" fmla="*/ 72450 h 504001"/>
              <a:gd name="connsiteX122" fmla="*/ 387450 w 500850"/>
              <a:gd name="connsiteY122" fmla="*/ 75390 h 504001"/>
              <a:gd name="connsiteX123" fmla="*/ 387450 w 500850"/>
              <a:gd name="connsiteY123" fmla="*/ 48825 h 504001"/>
              <a:gd name="connsiteX124" fmla="*/ 370912 w 500850"/>
              <a:gd name="connsiteY124" fmla="*/ 48825 h 50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00850" h="504001">
                <a:moveTo>
                  <a:pt x="165374" y="396112"/>
                </a:moveTo>
                <a:lnTo>
                  <a:pt x="250425" y="481163"/>
                </a:lnTo>
                <a:lnTo>
                  <a:pt x="335475" y="396112"/>
                </a:lnTo>
                <a:close/>
                <a:moveTo>
                  <a:pt x="81113" y="331654"/>
                </a:moveTo>
                <a:lnTo>
                  <a:pt x="40163" y="355162"/>
                </a:lnTo>
                <a:lnTo>
                  <a:pt x="81113" y="378671"/>
                </a:lnTo>
                <a:close/>
                <a:moveTo>
                  <a:pt x="435488" y="330750"/>
                </a:moveTo>
                <a:lnTo>
                  <a:pt x="435488" y="379575"/>
                </a:lnTo>
                <a:lnTo>
                  <a:pt x="459900" y="379575"/>
                </a:lnTo>
                <a:cubicBezTo>
                  <a:pt x="473288" y="378787"/>
                  <a:pt x="483525" y="366975"/>
                  <a:pt x="482738" y="353587"/>
                </a:cubicBezTo>
                <a:cubicBezTo>
                  <a:pt x="481950" y="340987"/>
                  <a:pt x="472500" y="331537"/>
                  <a:pt x="459900" y="330750"/>
                </a:cubicBezTo>
                <a:close/>
                <a:moveTo>
                  <a:pt x="403200" y="330750"/>
                </a:moveTo>
                <a:lnTo>
                  <a:pt x="403200" y="379575"/>
                </a:lnTo>
                <a:lnTo>
                  <a:pt x="419738" y="379575"/>
                </a:lnTo>
                <a:lnTo>
                  <a:pt x="419738" y="330750"/>
                </a:lnTo>
                <a:close/>
                <a:moveTo>
                  <a:pt x="97651" y="330750"/>
                </a:moveTo>
                <a:lnTo>
                  <a:pt x="97651" y="379575"/>
                </a:lnTo>
                <a:lnTo>
                  <a:pt x="387450" y="379575"/>
                </a:lnTo>
                <a:lnTo>
                  <a:pt x="387450" y="330750"/>
                </a:lnTo>
                <a:close/>
                <a:moveTo>
                  <a:pt x="96863" y="266963"/>
                </a:moveTo>
                <a:lnTo>
                  <a:pt x="96863" y="282713"/>
                </a:lnTo>
                <a:lnTo>
                  <a:pt x="113400" y="282713"/>
                </a:lnTo>
                <a:lnTo>
                  <a:pt x="113400" y="266963"/>
                </a:lnTo>
                <a:close/>
                <a:moveTo>
                  <a:pt x="355163" y="218138"/>
                </a:moveTo>
                <a:lnTo>
                  <a:pt x="370913" y="218138"/>
                </a:lnTo>
                <a:lnTo>
                  <a:pt x="370913" y="233888"/>
                </a:lnTo>
                <a:lnTo>
                  <a:pt x="355163" y="233888"/>
                </a:lnTo>
                <a:close/>
                <a:moveTo>
                  <a:pt x="322875" y="218138"/>
                </a:moveTo>
                <a:lnTo>
                  <a:pt x="338625" y="218138"/>
                </a:lnTo>
                <a:lnTo>
                  <a:pt x="338625" y="233888"/>
                </a:lnTo>
                <a:lnTo>
                  <a:pt x="322875" y="233888"/>
                </a:lnTo>
                <a:close/>
                <a:moveTo>
                  <a:pt x="290588" y="218138"/>
                </a:moveTo>
                <a:lnTo>
                  <a:pt x="306338" y="218138"/>
                </a:lnTo>
                <a:lnTo>
                  <a:pt x="306338" y="233888"/>
                </a:lnTo>
                <a:lnTo>
                  <a:pt x="290588" y="233888"/>
                </a:lnTo>
                <a:close/>
                <a:moveTo>
                  <a:pt x="250425" y="218138"/>
                </a:moveTo>
                <a:cubicBezTo>
                  <a:pt x="245700" y="218138"/>
                  <a:pt x="242550" y="221288"/>
                  <a:pt x="242550" y="226013"/>
                </a:cubicBezTo>
                <a:cubicBezTo>
                  <a:pt x="242550" y="230737"/>
                  <a:pt x="245700" y="233888"/>
                  <a:pt x="250425" y="233888"/>
                </a:cubicBezTo>
                <a:cubicBezTo>
                  <a:pt x="255149" y="233888"/>
                  <a:pt x="258300" y="230737"/>
                  <a:pt x="258300" y="226013"/>
                </a:cubicBezTo>
                <a:cubicBezTo>
                  <a:pt x="258300" y="221288"/>
                  <a:pt x="255149" y="218138"/>
                  <a:pt x="250425" y="218138"/>
                </a:cubicBezTo>
                <a:close/>
                <a:moveTo>
                  <a:pt x="193725" y="218138"/>
                </a:moveTo>
                <a:lnTo>
                  <a:pt x="209475" y="218138"/>
                </a:lnTo>
                <a:lnTo>
                  <a:pt x="209475" y="233888"/>
                </a:lnTo>
                <a:lnTo>
                  <a:pt x="193725" y="233888"/>
                </a:lnTo>
                <a:close/>
                <a:moveTo>
                  <a:pt x="161438" y="218138"/>
                </a:moveTo>
                <a:lnTo>
                  <a:pt x="177188" y="218138"/>
                </a:lnTo>
                <a:lnTo>
                  <a:pt x="177188" y="233888"/>
                </a:lnTo>
                <a:lnTo>
                  <a:pt x="161438" y="233888"/>
                </a:lnTo>
                <a:close/>
                <a:moveTo>
                  <a:pt x="129150" y="218138"/>
                </a:moveTo>
                <a:lnTo>
                  <a:pt x="144900" y="218138"/>
                </a:lnTo>
                <a:lnTo>
                  <a:pt x="144900" y="233888"/>
                </a:lnTo>
                <a:lnTo>
                  <a:pt x="129150" y="233888"/>
                </a:lnTo>
                <a:close/>
                <a:moveTo>
                  <a:pt x="373177" y="87708"/>
                </a:moveTo>
                <a:cubicBezTo>
                  <a:pt x="344532" y="87806"/>
                  <a:pt x="315788" y="98831"/>
                  <a:pt x="293738" y="120488"/>
                </a:cubicBezTo>
                <a:lnTo>
                  <a:pt x="250425" y="164588"/>
                </a:lnTo>
                <a:lnTo>
                  <a:pt x="207113" y="121275"/>
                </a:lnTo>
                <a:cubicBezTo>
                  <a:pt x="163800" y="77962"/>
                  <a:pt x="92925" y="77962"/>
                  <a:pt x="48825" y="121275"/>
                </a:cubicBezTo>
                <a:cubicBezTo>
                  <a:pt x="4725" y="164588"/>
                  <a:pt x="5512" y="236250"/>
                  <a:pt x="48825" y="279563"/>
                </a:cubicBezTo>
                <a:lnTo>
                  <a:pt x="85049" y="315787"/>
                </a:lnTo>
                <a:lnTo>
                  <a:pt x="415013" y="315787"/>
                </a:lnTo>
                <a:lnTo>
                  <a:pt x="452025" y="278775"/>
                </a:lnTo>
                <a:cubicBezTo>
                  <a:pt x="495338" y="235463"/>
                  <a:pt x="495338" y="164588"/>
                  <a:pt x="452025" y="120488"/>
                </a:cubicBezTo>
                <a:cubicBezTo>
                  <a:pt x="441197" y="109463"/>
                  <a:pt x="428647" y="101243"/>
                  <a:pt x="415222" y="95792"/>
                </a:cubicBezTo>
                <a:lnTo>
                  <a:pt x="403200" y="93480"/>
                </a:lnTo>
                <a:lnTo>
                  <a:pt x="403200" y="226012"/>
                </a:lnTo>
                <a:cubicBezTo>
                  <a:pt x="403988" y="270900"/>
                  <a:pt x="367763" y="307125"/>
                  <a:pt x="322875" y="307125"/>
                </a:cubicBezTo>
                <a:cubicBezTo>
                  <a:pt x="294525" y="307125"/>
                  <a:pt x="268833" y="292507"/>
                  <a:pt x="254437" y="269583"/>
                </a:cubicBezTo>
                <a:lnTo>
                  <a:pt x="245915" y="248544"/>
                </a:lnTo>
                <a:lnTo>
                  <a:pt x="233198" y="243239"/>
                </a:lnTo>
                <a:cubicBezTo>
                  <a:pt x="228769" y="238810"/>
                  <a:pt x="226012" y="232707"/>
                  <a:pt x="226012" y="226013"/>
                </a:cubicBezTo>
                <a:cubicBezTo>
                  <a:pt x="226012" y="219319"/>
                  <a:pt x="228769" y="213216"/>
                  <a:pt x="233198" y="208786"/>
                </a:cubicBezTo>
                <a:lnTo>
                  <a:pt x="238292" y="206661"/>
                </a:lnTo>
                <a:lnTo>
                  <a:pt x="230468" y="189271"/>
                </a:lnTo>
                <a:cubicBezTo>
                  <a:pt x="215776" y="168821"/>
                  <a:pt x="189789" y="157894"/>
                  <a:pt x="163801" y="163800"/>
                </a:cubicBezTo>
                <a:cubicBezTo>
                  <a:pt x="134663" y="170101"/>
                  <a:pt x="113401" y="196876"/>
                  <a:pt x="113401" y="226800"/>
                </a:cubicBezTo>
                <a:lnTo>
                  <a:pt x="113401" y="250425"/>
                </a:lnTo>
                <a:lnTo>
                  <a:pt x="128363" y="250425"/>
                </a:lnTo>
                <a:lnTo>
                  <a:pt x="129150" y="298463"/>
                </a:lnTo>
                <a:lnTo>
                  <a:pt x="80325" y="298463"/>
                </a:lnTo>
                <a:lnTo>
                  <a:pt x="80325" y="250425"/>
                </a:lnTo>
                <a:lnTo>
                  <a:pt x="96863" y="250425"/>
                </a:lnTo>
                <a:lnTo>
                  <a:pt x="96863" y="226013"/>
                </a:lnTo>
                <a:cubicBezTo>
                  <a:pt x="96863" y="181126"/>
                  <a:pt x="133088" y="145688"/>
                  <a:pt x="177975" y="145688"/>
                </a:cubicBezTo>
                <a:cubicBezTo>
                  <a:pt x="206326" y="145688"/>
                  <a:pt x="231575" y="160306"/>
                  <a:pt x="246082" y="183229"/>
                </a:cubicBezTo>
                <a:lnTo>
                  <a:pt x="254468" y="203286"/>
                </a:lnTo>
                <a:lnTo>
                  <a:pt x="267651" y="208786"/>
                </a:lnTo>
                <a:cubicBezTo>
                  <a:pt x="272081" y="213216"/>
                  <a:pt x="274837" y="219319"/>
                  <a:pt x="274837" y="226013"/>
                </a:cubicBezTo>
                <a:cubicBezTo>
                  <a:pt x="274837" y="232707"/>
                  <a:pt x="272081" y="238810"/>
                  <a:pt x="267651" y="243239"/>
                </a:cubicBezTo>
                <a:lnTo>
                  <a:pt x="262260" y="245488"/>
                </a:lnTo>
                <a:lnTo>
                  <a:pt x="270383" y="263541"/>
                </a:lnTo>
                <a:cubicBezTo>
                  <a:pt x="285075" y="283992"/>
                  <a:pt x="311063" y="294918"/>
                  <a:pt x="337050" y="289012"/>
                </a:cubicBezTo>
                <a:cubicBezTo>
                  <a:pt x="366188" y="282712"/>
                  <a:pt x="387450" y="255937"/>
                  <a:pt x="387450" y="226012"/>
                </a:cubicBezTo>
                <a:lnTo>
                  <a:pt x="387450" y="90452"/>
                </a:lnTo>
                <a:close/>
                <a:moveTo>
                  <a:pt x="387450" y="15750"/>
                </a:moveTo>
                <a:lnTo>
                  <a:pt x="387450" y="32287"/>
                </a:lnTo>
                <a:lnTo>
                  <a:pt x="403200" y="32287"/>
                </a:lnTo>
                <a:lnTo>
                  <a:pt x="403200" y="15750"/>
                </a:lnTo>
                <a:close/>
                <a:moveTo>
                  <a:pt x="370912" y="0"/>
                </a:moveTo>
                <a:lnTo>
                  <a:pt x="419737" y="0"/>
                </a:lnTo>
                <a:lnTo>
                  <a:pt x="419737" y="48825"/>
                </a:lnTo>
                <a:lnTo>
                  <a:pt x="403200" y="48825"/>
                </a:lnTo>
                <a:lnTo>
                  <a:pt x="403200" y="78486"/>
                </a:lnTo>
                <a:lnTo>
                  <a:pt x="420574" y="81900"/>
                </a:lnTo>
                <a:cubicBezTo>
                  <a:pt x="435980" y="88200"/>
                  <a:pt x="450450" y="97650"/>
                  <a:pt x="463050" y="110250"/>
                </a:cubicBezTo>
                <a:cubicBezTo>
                  <a:pt x="513450" y="160650"/>
                  <a:pt x="513450" y="240975"/>
                  <a:pt x="463050" y="291375"/>
                </a:cubicBezTo>
                <a:lnTo>
                  <a:pt x="438119" y="315787"/>
                </a:lnTo>
                <a:lnTo>
                  <a:pt x="460688" y="315787"/>
                </a:lnTo>
                <a:cubicBezTo>
                  <a:pt x="482738" y="316575"/>
                  <a:pt x="500063" y="335475"/>
                  <a:pt x="499275" y="358312"/>
                </a:cubicBezTo>
                <a:cubicBezTo>
                  <a:pt x="497700" y="378000"/>
                  <a:pt x="481163" y="394537"/>
                  <a:pt x="460688" y="396112"/>
                </a:cubicBezTo>
                <a:lnTo>
                  <a:pt x="358314" y="396112"/>
                </a:lnTo>
                <a:lnTo>
                  <a:pt x="250425" y="504001"/>
                </a:lnTo>
                <a:lnTo>
                  <a:pt x="141765" y="396112"/>
                </a:lnTo>
                <a:lnTo>
                  <a:pt x="78750" y="396112"/>
                </a:lnTo>
                <a:lnTo>
                  <a:pt x="7875" y="355950"/>
                </a:lnTo>
                <a:lnTo>
                  <a:pt x="67787" y="322000"/>
                </a:lnTo>
                <a:lnTo>
                  <a:pt x="37800" y="291375"/>
                </a:lnTo>
                <a:cubicBezTo>
                  <a:pt x="-12600" y="240975"/>
                  <a:pt x="-12600" y="160650"/>
                  <a:pt x="37800" y="110250"/>
                </a:cubicBezTo>
                <a:cubicBezTo>
                  <a:pt x="63000" y="85050"/>
                  <a:pt x="95681" y="72450"/>
                  <a:pt x="128362" y="72450"/>
                </a:cubicBezTo>
                <a:cubicBezTo>
                  <a:pt x="161044" y="72450"/>
                  <a:pt x="193725" y="85050"/>
                  <a:pt x="218925" y="110250"/>
                </a:cubicBezTo>
                <a:lnTo>
                  <a:pt x="250425" y="141750"/>
                </a:lnTo>
                <a:lnTo>
                  <a:pt x="281925" y="110250"/>
                </a:lnTo>
                <a:cubicBezTo>
                  <a:pt x="307125" y="85050"/>
                  <a:pt x="339806" y="72450"/>
                  <a:pt x="372488" y="72450"/>
                </a:cubicBezTo>
                <a:lnTo>
                  <a:pt x="387450" y="75390"/>
                </a:lnTo>
                <a:lnTo>
                  <a:pt x="387450" y="48825"/>
                </a:lnTo>
                <a:lnTo>
                  <a:pt x="370912" y="48825"/>
                </a:lnTo>
                <a:close/>
              </a:path>
            </a:pathLst>
          </a:custGeom>
          <a:solidFill>
            <a:srgbClr val="FFFFFF"/>
          </a:solidFill>
          <a:ln w="7739" cap="flat">
            <a:noFill/>
            <a:prstDash val="solid"/>
            <a:miter/>
          </a:ln>
        </p:spPr>
        <p:txBody>
          <a:bodyPr rtlCol="0" anchor="ctr"/>
          <a:p>
            <a:endParaRPr lang="zh-CN" altLang="en-US">
              <a:cs typeface="微软雅黑" panose="020B0503020204020204" charset="-122"/>
              <a:sym typeface="Arial" panose="020B0604020202020204" pitchFamily="34" charset="0"/>
            </a:endParaRPr>
          </a:p>
        </p:txBody>
      </p:sp>
      <p:sp>
        <p:nvSpPr>
          <p:cNvPr id="11" name="任意形状 10"/>
          <p:cNvSpPr>
            <a:spLocks noChangeAspect="1"/>
          </p:cNvSpPr>
          <p:nvPr>
            <p:custDataLst>
              <p:tags r:id="rId8"/>
            </p:custDataLst>
          </p:nvPr>
        </p:nvSpPr>
        <p:spPr>
          <a:xfrm>
            <a:off x="2437232" y="3748757"/>
            <a:ext cx="392349" cy="466738"/>
          </a:xfrm>
          <a:custGeom>
            <a:avLst/>
            <a:gdLst>
              <a:gd name="connsiteX0" fmla="*/ 348863 w 423675"/>
              <a:gd name="connsiteY0" fmla="*/ 455175 h 504001"/>
              <a:gd name="connsiteX1" fmla="*/ 365400 w 423675"/>
              <a:gd name="connsiteY1" fmla="*/ 455175 h 504001"/>
              <a:gd name="connsiteX2" fmla="*/ 365400 w 423675"/>
              <a:gd name="connsiteY2" fmla="*/ 471712 h 504001"/>
              <a:gd name="connsiteX3" fmla="*/ 348863 w 423675"/>
              <a:gd name="connsiteY3" fmla="*/ 471712 h 504001"/>
              <a:gd name="connsiteX4" fmla="*/ 316575 w 423675"/>
              <a:gd name="connsiteY4" fmla="*/ 455175 h 504001"/>
              <a:gd name="connsiteX5" fmla="*/ 333113 w 423675"/>
              <a:gd name="connsiteY5" fmla="*/ 455175 h 504001"/>
              <a:gd name="connsiteX6" fmla="*/ 333113 w 423675"/>
              <a:gd name="connsiteY6" fmla="*/ 471712 h 504001"/>
              <a:gd name="connsiteX7" fmla="*/ 316575 w 423675"/>
              <a:gd name="connsiteY7" fmla="*/ 471712 h 504001"/>
              <a:gd name="connsiteX8" fmla="*/ 284288 w 423675"/>
              <a:gd name="connsiteY8" fmla="*/ 455175 h 504001"/>
              <a:gd name="connsiteX9" fmla="*/ 300825 w 423675"/>
              <a:gd name="connsiteY9" fmla="*/ 455175 h 504001"/>
              <a:gd name="connsiteX10" fmla="*/ 300825 w 423675"/>
              <a:gd name="connsiteY10" fmla="*/ 471712 h 504001"/>
              <a:gd name="connsiteX11" fmla="*/ 284288 w 423675"/>
              <a:gd name="connsiteY11" fmla="*/ 471712 h 504001"/>
              <a:gd name="connsiteX12" fmla="*/ 40951 w 423675"/>
              <a:gd name="connsiteY12" fmla="*/ 240344 h 504001"/>
              <a:gd name="connsiteX13" fmla="*/ 40951 w 423675"/>
              <a:gd name="connsiteY13" fmla="*/ 487463 h 504001"/>
              <a:gd name="connsiteX14" fmla="*/ 381938 w 423675"/>
              <a:gd name="connsiteY14" fmla="*/ 487463 h 504001"/>
              <a:gd name="connsiteX15" fmla="*/ 381938 w 423675"/>
              <a:gd name="connsiteY15" fmla="*/ 397754 h 504001"/>
              <a:gd name="connsiteX16" fmla="*/ 361463 w 423675"/>
              <a:gd name="connsiteY16" fmla="*/ 406351 h 504001"/>
              <a:gd name="connsiteX17" fmla="*/ 325238 w 423675"/>
              <a:gd name="connsiteY17" fmla="*/ 370126 h 504001"/>
              <a:gd name="connsiteX18" fmla="*/ 304763 w 423675"/>
              <a:gd name="connsiteY18" fmla="*/ 349651 h 504001"/>
              <a:gd name="connsiteX19" fmla="*/ 284288 w 423675"/>
              <a:gd name="connsiteY19" fmla="*/ 370126 h 504001"/>
              <a:gd name="connsiteX20" fmla="*/ 245700 w 423675"/>
              <a:gd name="connsiteY20" fmla="*/ 404776 h 504001"/>
              <a:gd name="connsiteX21" fmla="*/ 211050 w 423675"/>
              <a:gd name="connsiteY21" fmla="*/ 370126 h 504001"/>
              <a:gd name="connsiteX22" fmla="*/ 211050 w 423675"/>
              <a:gd name="connsiteY22" fmla="*/ 333113 h 504001"/>
              <a:gd name="connsiteX23" fmla="*/ 61819 w 423675"/>
              <a:gd name="connsiteY23" fmla="*/ 271294 h 504001"/>
              <a:gd name="connsiteX24" fmla="*/ 381938 w 423675"/>
              <a:gd name="connsiteY24" fmla="*/ 239792 h 504001"/>
              <a:gd name="connsiteX25" fmla="*/ 360478 w 423675"/>
              <a:gd name="connsiteY25" fmla="*/ 271294 h 504001"/>
              <a:gd name="connsiteX26" fmla="*/ 293221 w 423675"/>
              <a:gd name="connsiteY26" fmla="*/ 316526 h 504001"/>
              <a:gd name="connsiteX27" fmla="*/ 228375 w 423675"/>
              <a:gd name="connsiteY27" fmla="*/ 329616 h 504001"/>
              <a:gd name="connsiteX28" fmla="*/ 228375 w 423675"/>
              <a:gd name="connsiteY28" fmla="*/ 370126 h 504001"/>
              <a:gd name="connsiteX29" fmla="*/ 248850 w 423675"/>
              <a:gd name="connsiteY29" fmla="*/ 390600 h 504001"/>
              <a:gd name="connsiteX30" fmla="*/ 269325 w 423675"/>
              <a:gd name="connsiteY30" fmla="*/ 370126 h 504001"/>
              <a:gd name="connsiteX31" fmla="*/ 303975 w 423675"/>
              <a:gd name="connsiteY31" fmla="*/ 331538 h 504001"/>
              <a:gd name="connsiteX32" fmla="*/ 342563 w 423675"/>
              <a:gd name="connsiteY32" fmla="*/ 366188 h 504001"/>
              <a:gd name="connsiteX33" fmla="*/ 342563 w 423675"/>
              <a:gd name="connsiteY33" fmla="*/ 369338 h 504001"/>
              <a:gd name="connsiteX34" fmla="*/ 363038 w 423675"/>
              <a:gd name="connsiteY34" fmla="*/ 389813 h 504001"/>
              <a:gd name="connsiteX35" fmla="*/ 377410 w 423675"/>
              <a:gd name="connsiteY35" fmla="*/ 383710 h 504001"/>
              <a:gd name="connsiteX36" fmla="*/ 381938 w 423675"/>
              <a:gd name="connsiteY36" fmla="*/ 373047 h 504001"/>
              <a:gd name="connsiteX37" fmla="*/ 40951 w 423675"/>
              <a:gd name="connsiteY37" fmla="*/ 163740 h 504001"/>
              <a:gd name="connsiteX38" fmla="*/ 40951 w 423675"/>
              <a:gd name="connsiteY38" fmla="*/ 211547 h 504001"/>
              <a:gd name="connsiteX39" fmla="*/ 73730 w 423675"/>
              <a:gd name="connsiteY39" fmla="*/ 260171 h 504001"/>
              <a:gd name="connsiteX40" fmla="*/ 135807 w 423675"/>
              <a:gd name="connsiteY40" fmla="*/ 302019 h 504001"/>
              <a:gd name="connsiteX41" fmla="*/ 211050 w 423675"/>
              <a:gd name="connsiteY41" fmla="*/ 317204 h 504001"/>
              <a:gd name="connsiteX42" fmla="*/ 211050 w 423675"/>
              <a:gd name="connsiteY42" fmla="*/ 191363 h 504001"/>
              <a:gd name="connsiteX43" fmla="*/ 190575 w 423675"/>
              <a:gd name="connsiteY43" fmla="*/ 170888 h 504001"/>
              <a:gd name="connsiteX44" fmla="*/ 170100 w 423675"/>
              <a:gd name="connsiteY44" fmla="*/ 191363 h 504001"/>
              <a:gd name="connsiteX45" fmla="*/ 170100 w 423675"/>
              <a:gd name="connsiteY45" fmla="*/ 207900 h 504001"/>
              <a:gd name="connsiteX46" fmla="*/ 135450 w 423675"/>
              <a:gd name="connsiteY46" fmla="*/ 246488 h 504001"/>
              <a:gd name="connsiteX47" fmla="*/ 96863 w 423675"/>
              <a:gd name="connsiteY47" fmla="*/ 211838 h 504001"/>
              <a:gd name="connsiteX48" fmla="*/ 96863 w 423675"/>
              <a:gd name="connsiteY48" fmla="*/ 208688 h 504001"/>
              <a:gd name="connsiteX49" fmla="*/ 96863 w 423675"/>
              <a:gd name="connsiteY49" fmla="*/ 192150 h 504001"/>
              <a:gd name="connsiteX50" fmla="*/ 76388 w 423675"/>
              <a:gd name="connsiteY50" fmla="*/ 171675 h 504001"/>
              <a:gd name="connsiteX51" fmla="*/ 59850 w 423675"/>
              <a:gd name="connsiteY51" fmla="*/ 171675 h 504001"/>
              <a:gd name="connsiteX52" fmla="*/ 398475 w 423675"/>
              <a:gd name="connsiteY52" fmla="*/ 138601 h 504001"/>
              <a:gd name="connsiteX53" fmla="*/ 398475 w 423675"/>
              <a:gd name="connsiteY53" fmla="*/ 176564 h 504001"/>
              <a:gd name="connsiteX54" fmla="*/ 403171 w 423675"/>
              <a:gd name="connsiteY54" fmla="*/ 161430 h 504001"/>
              <a:gd name="connsiteX55" fmla="*/ 405472 w 423675"/>
              <a:gd name="connsiteY55" fmla="*/ 138601 h 504001"/>
              <a:gd name="connsiteX56" fmla="*/ 18204 w 423675"/>
              <a:gd name="connsiteY56" fmla="*/ 138601 h 504001"/>
              <a:gd name="connsiteX57" fmla="*/ 20505 w 423675"/>
              <a:gd name="connsiteY57" fmla="*/ 161430 h 504001"/>
              <a:gd name="connsiteX58" fmla="*/ 24413 w 423675"/>
              <a:gd name="connsiteY58" fmla="*/ 174025 h 504001"/>
              <a:gd name="connsiteX59" fmla="*/ 24413 w 423675"/>
              <a:gd name="connsiteY59" fmla="*/ 138601 h 504001"/>
              <a:gd name="connsiteX60" fmla="*/ 398475 w 423675"/>
              <a:gd name="connsiteY60" fmla="*/ 106313 h 504001"/>
              <a:gd name="connsiteX61" fmla="*/ 398475 w 423675"/>
              <a:gd name="connsiteY61" fmla="*/ 122063 h 504001"/>
              <a:gd name="connsiteX62" fmla="*/ 407138 w 423675"/>
              <a:gd name="connsiteY62" fmla="*/ 122063 h 504001"/>
              <a:gd name="connsiteX63" fmla="*/ 407138 w 423675"/>
              <a:gd name="connsiteY63" fmla="*/ 106313 h 504001"/>
              <a:gd name="connsiteX64" fmla="*/ 16538 w 423675"/>
              <a:gd name="connsiteY64" fmla="*/ 106313 h 504001"/>
              <a:gd name="connsiteX65" fmla="*/ 16538 w 423675"/>
              <a:gd name="connsiteY65" fmla="*/ 122063 h 504001"/>
              <a:gd name="connsiteX66" fmla="*/ 24413 w 423675"/>
              <a:gd name="connsiteY66" fmla="*/ 122063 h 504001"/>
              <a:gd name="connsiteX67" fmla="*/ 24413 w 423675"/>
              <a:gd name="connsiteY67" fmla="*/ 106313 h 504001"/>
              <a:gd name="connsiteX68" fmla="*/ 40951 w 423675"/>
              <a:gd name="connsiteY68" fmla="*/ 40950 h 504001"/>
              <a:gd name="connsiteX69" fmla="*/ 40951 w 423675"/>
              <a:gd name="connsiteY69" fmla="*/ 136518 h 504001"/>
              <a:gd name="connsiteX70" fmla="*/ 46266 w 423675"/>
              <a:gd name="connsiteY70" fmla="*/ 149035 h 504001"/>
              <a:gd name="connsiteX71" fmla="*/ 60638 w 423675"/>
              <a:gd name="connsiteY71" fmla="*/ 155138 h 504001"/>
              <a:gd name="connsiteX72" fmla="*/ 77175 w 423675"/>
              <a:gd name="connsiteY72" fmla="*/ 155138 h 504001"/>
              <a:gd name="connsiteX73" fmla="*/ 114188 w 423675"/>
              <a:gd name="connsiteY73" fmla="*/ 191363 h 504001"/>
              <a:gd name="connsiteX74" fmla="*/ 114188 w 423675"/>
              <a:gd name="connsiteY74" fmla="*/ 207900 h 504001"/>
              <a:gd name="connsiteX75" fmla="*/ 134662 w 423675"/>
              <a:gd name="connsiteY75" fmla="*/ 228376 h 504001"/>
              <a:gd name="connsiteX76" fmla="*/ 155138 w 423675"/>
              <a:gd name="connsiteY76" fmla="*/ 207900 h 504001"/>
              <a:gd name="connsiteX77" fmla="*/ 155138 w 423675"/>
              <a:gd name="connsiteY77" fmla="*/ 192150 h 504001"/>
              <a:gd name="connsiteX78" fmla="*/ 189788 w 423675"/>
              <a:gd name="connsiteY78" fmla="*/ 153563 h 504001"/>
              <a:gd name="connsiteX79" fmla="*/ 228375 w 423675"/>
              <a:gd name="connsiteY79" fmla="*/ 188213 h 504001"/>
              <a:gd name="connsiteX80" fmla="*/ 228375 w 423675"/>
              <a:gd name="connsiteY80" fmla="*/ 191363 h 504001"/>
              <a:gd name="connsiteX81" fmla="*/ 228375 w 423675"/>
              <a:gd name="connsiteY81" fmla="*/ 314025 h 504001"/>
              <a:gd name="connsiteX82" fmla="*/ 287868 w 423675"/>
              <a:gd name="connsiteY82" fmla="*/ 302019 h 504001"/>
              <a:gd name="connsiteX83" fmla="*/ 349946 w 423675"/>
              <a:gd name="connsiteY83" fmla="*/ 260171 h 504001"/>
              <a:gd name="connsiteX84" fmla="*/ 381938 w 423675"/>
              <a:gd name="connsiteY84" fmla="*/ 212714 h 504001"/>
              <a:gd name="connsiteX85" fmla="*/ 381938 w 423675"/>
              <a:gd name="connsiteY85" fmla="*/ 40950 h 504001"/>
              <a:gd name="connsiteX86" fmla="*/ 56701 w 423675"/>
              <a:gd name="connsiteY86" fmla="*/ 16538 h 504001"/>
              <a:gd name="connsiteX87" fmla="*/ 56701 w 423675"/>
              <a:gd name="connsiteY87" fmla="*/ 24413 h 504001"/>
              <a:gd name="connsiteX88" fmla="*/ 365400 w 423675"/>
              <a:gd name="connsiteY88" fmla="*/ 24413 h 504001"/>
              <a:gd name="connsiteX89" fmla="*/ 365400 w 423675"/>
              <a:gd name="connsiteY89" fmla="*/ 16538 h 504001"/>
              <a:gd name="connsiteX90" fmla="*/ 7875 w 423675"/>
              <a:gd name="connsiteY90" fmla="*/ 0 h 504001"/>
              <a:gd name="connsiteX91" fmla="*/ 414225 w 423675"/>
              <a:gd name="connsiteY91" fmla="*/ 0 h 504001"/>
              <a:gd name="connsiteX92" fmla="*/ 414225 w 423675"/>
              <a:gd name="connsiteY92" fmla="*/ 16538 h 504001"/>
              <a:gd name="connsiteX93" fmla="*/ 381937 w 423675"/>
              <a:gd name="connsiteY93" fmla="*/ 16538 h 504001"/>
              <a:gd name="connsiteX94" fmla="*/ 381937 w 423675"/>
              <a:gd name="connsiteY94" fmla="*/ 24413 h 504001"/>
              <a:gd name="connsiteX95" fmla="*/ 414225 w 423675"/>
              <a:gd name="connsiteY95" fmla="*/ 24413 h 504001"/>
              <a:gd name="connsiteX96" fmla="*/ 414225 w 423675"/>
              <a:gd name="connsiteY96" fmla="*/ 40950 h 504001"/>
              <a:gd name="connsiteX97" fmla="*/ 398475 w 423675"/>
              <a:gd name="connsiteY97" fmla="*/ 40950 h 504001"/>
              <a:gd name="connsiteX98" fmla="*/ 398475 w 423675"/>
              <a:gd name="connsiteY98" fmla="*/ 89775 h 504001"/>
              <a:gd name="connsiteX99" fmla="*/ 407138 w 423675"/>
              <a:gd name="connsiteY99" fmla="*/ 89775 h 504001"/>
              <a:gd name="connsiteX100" fmla="*/ 407138 w 423675"/>
              <a:gd name="connsiteY100" fmla="*/ 81113 h 504001"/>
              <a:gd name="connsiteX101" fmla="*/ 423675 w 423675"/>
              <a:gd name="connsiteY101" fmla="*/ 81113 h 504001"/>
              <a:gd name="connsiteX102" fmla="*/ 423675 w 423675"/>
              <a:gd name="connsiteY102" fmla="*/ 122063 h 504001"/>
              <a:gd name="connsiteX103" fmla="*/ 406178 w 423675"/>
              <a:gd name="connsiteY103" fmla="*/ 204209 h 504001"/>
              <a:gd name="connsiteX104" fmla="*/ 398475 w 423675"/>
              <a:gd name="connsiteY104" fmla="*/ 215516 h 504001"/>
              <a:gd name="connsiteX105" fmla="*/ 398475 w 423675"/>
              <a:gd name="connsiteY105" fmla="*/ 369338 h 504001"/>
              <a:gd name="connsiteX106" fmla="*/ 400050 w 423675"/>
              <a:gd name="connsiteY106" fmla="*/ 369338 h 504001"/>
              <a:gd name="connsiteX107" fmla="*/ 398475 w 423675"/>
              <a:gd name="connsiteY107" fmla="*/ 372561 h 504001"/>
              <a:gd name="connsiteX108" fmla="*/ 398475 w 423675"/>
              <a:gd name="connsiteY108" fmla="*/ 487463 h 504001"/>
              <a:gd name="connsiteX109" fmla="*/ 414225 w 423675"/>
              <a:gd name="connsiteY109" fmla="*/ 487463 h 504001"/>
              <a:gd name="connsiteX110" fmla="*/ 414225 w 423675"/>
              <a:gd name="connsiteY110" fmla="*/ 504001 h 504001"/>
              <a:gd name="connsiteX111" fmla="*/ 7875 w 423675"/>
              <a:gd name="connsiteY111" fmla="*/ 504001 h 504001"/>
              <a:gd name="connsiteX112" fmla="*/ 7875 w 423675"/>
              <a:gd name="connsiteY112" fmla="*/ 487463 h 504001"/>
              <a:gd name="connsiteX113" fmla="*/ 24413 w 423675"/>
              <a:gd name="connsiteY113" fmla="*/ 487463 h 504001"/>
              <a:gd name="connsiteX114" fmla="*/ 24413 w 423675"/>
              <a:gd name="connsiteY114" fmla="*/ 215816 h 504001"/>
              <a:gd name="connsiteX115" fmla="*/ 16587 w 423675"/>
              <a:gd name="connsiteY115" fmla="*/ 204209 h 504001"/>
              <a:gd name="connsiteX116" fmla="*/ 0 w 423675"/>
              <a:gd name="connsiteY116" fmla="*/ 122063 h 504001"/>
              <a:gd name="connsiteX117" fmla="*/ 0 w 423675"/>
              <a:gd name="connsiteY117" fmla="*/ 81113 h 504001"/>
              <a:gd name="connsiteX118" fmla="*/ 16538 w 423675"/>
              <a:gd name="connsiteY118" fmla="*/ 81113 h 504001"/>
              <a:gd name="connsiteX119" fmla="*/ 16538 w 423675"/>
              <a:gd name="connsiteY119" fmla="*/ 89775 h 504001"/>
              <a:gd name="connsiteX120" fmla="*/ 24413 w 423675"/>
              <a:gd name="connsiteY120" fmla="*/ 89775 h 504001"/>
              <a:gd name="connsiteX121" fmla="*/ 24413 w 423675"/>
              <a:gd name="connsiteY121" fmla="*/ 40950 h 504001"/>
              <a:gd name="connsiteX122" fmla="*/ 7875 w 423675"/>
              <a:gd name="connsiteY122" fmla="*/ 40950 h 504001"/>
              <a:gd name="connsiteX123" fmla="*/ 7875 w 423675"/>
              <a:gd name="connsiteY123" fmla="*/ 24413 h 504001"/>
              <a:gd name="connsiteX124" fmla="*/ 40163 w 423675"/>
              <a:gd name="connsiteY124" fmla="*/ 24413 h 504001"/>
              <a:gd name="connsiteX125" fmla="*/ 40163 w 423675"/>
              <a:gd name="connsiteY125" fmla="*/ 16538 h 504001"/>
              <a:gd name="connsiteX126" fmla="*/ 7875 w 423675"/>
              <a:gd name="connsiteY126" fmla="*/ 16538 h 50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23675" h="504001">
                <a:moveTo>
                  <a:pt x="348863" y="455175"/>
                </a:moveTo>
                <a:lnTo>
                  <a:pt x="365400" y="455175"/>
                </a:lnTo>
                <a:lnTo>
                  <a:pt x="365400" y="471712"/>
                </a:lnTo>
                <a:lnTo>
                  <a:pt x="348863" y="471712"/>
                </a:lnTo>
                <a:close/>
                <a:moveTo>
                  <a:pt x="316575" y="455175"/>
                </a:moveTo>
                <a:lnTo>
                  <a:pt x="333113" y="455175"/>
                </a:lnTo>
                <a:lnTo>
                  <a:pt x="333113" y="471712"/>
                </a:lnTo>
                <a:lnTo>
                  <a:pt x="316575" y="471712"/>
                </a:lnTo>
                <a:close/>
                <a:moveTo>
                  <a:pt x="284288" y="455175"/>
                </a:moveTo>
                <a:lnTo>
                  <a:pt x="300825" y="455175"/>
                </a:lnTo>
                <a:lnTo>
                  <a:pt x="300825" y="471712"/>
                </a:lnTo>
                <a:lnTo>
                  <a:pt x="284288" y="471712"/>
                </a:lnTo>
                <a:close/>
                <a:moveTo>
                  <a:pt x="40951" y="240344"/>
                </a:moveTo>
                <a:lnTo>
                  <a:pt x="40951" y="487463"/>
                </a:lnTo>
                <a:lnTo>
                  <a:pt x="381938" y="487463"/>
                </a:lnTo>
                <a:lnTo>
                  <a:pt x="381938" y="397754"/>
                </a:lnTo>
                <a:lnTo>
                  <a:pt x="361463" y="406351"/>
                </a:lnTo>
                <a:cubicBezTo>
                  <a:pt x="340988" y="406351"/>
                  <a:pt x="325238" y="389813"/>
                  <a:pt x="325238" y="370126"/>
                </a:cubicBezTo>
                <a:cubicBezTo>
                  <a:pt x="325238" y="359100"/>
                  <a:pt x="315788" y="349651"/>
                  <a:pt x="304763" y="349651"/>
                </a:cubicBezTo>
                <a:cubicBezTo>
                  <a:pt x="293738" y="349651"/>
                  <a:pt x="284288" y="359100"/>
                  <a:pt x="284288" y="370126"/>
                </a:cubicBezTo>
                <a:cubicBezTo>
                  <a:pt x="283500" y="390600"/>
                  <a:pt x="266175" y="405563"/>
                  <a:pt x="245700" y="404776"/>
                </a:cubicBezTo>
                <a:cubicBezTo>
                  <a:pt x="226800" y="403988"/>
                  <a:pt x="211837" y="389026"/>
                  <a:pt x="211050" y="370126"/>
                </a:cubicBezTo>
                <a:lnTo>
                  <a:pt x="211050" y="333113"/>
                </a:lnTo>
                <a:cubicBezTo>
                  <a:pt x="152775" y="333113"/>
                  <a:pt x="100012" y="309488"/>
                  <a:pt x="61819" y="271294"/>
                </a:cubicBezTo>
                <a:close/>
                <a:moveTo>
                  <a:pt x="381938" y="239792"/>
                </a:moveTo>
                <a:lnTo>
                  <a:pt x="360478" y="271294"/>
                </a:lnTo>
                <a:cubicBezTo>
                  <a:pt x="341283" y="290391"/>
                  <a:pt x="318495" y="305846"/>
                  <a:pt x="293221" y="316526"/>
                </a:cubicBezTo>
                <a:lnTo>
                  <a:pt x="228375" y="329616"/>
                </a:lnTo>
                <a:lnTo>
                  <a:pt x="228375" y="370126"/>
                </a:lnTo>
                <a:cubicBezTo>
                  <a:pt x="228375" y="381151"/>
                  <a:pt x="237825" y="390600"/>
                  <a:pt x="248850" y="390600"/>
                </a:cubicBezTo>
                <a:cubicBezTo>
                  <a:pt x="259875" y="390600"/>
                  <a:pt x="269325" y="381151"/>
                  <a:pt x="269325" y="370126"/>
                </a:cubicBezTo>
                <a:cubicBezTo>
                  <a:pt x="268538" y="349651"/>
                  <a:pt x="284288" y="333113"/>
                  <a:pt x="303975" y="331538"/>
                </a:cubicBezTo>
                <a:cubicBezTo>
                  <a:pt x="324450" y="330751"/>
                  <a:pt x="340988" y="346501"/>
                  <a:pt x="342563" y="366188"/>
                </a:cubicBezTo>
                <a:cubicBezTo>
                  <a:pt x="342563" y="366975"/>
                  <a:pt x="342563" y="368550"/>
                  <a:pt x="342563" y="369338"/>
                </a:cubicBezTo>
                <a:cubicBezTo>
                  <a:pt x="342563" y="380363"/>
                  <a:pt x="352013" y="389813"/>
                  <a:pt x="363038" y="389813"/>
                </a:cubicBezTo>
                <a:cubicBezTo>
                  <a:pt x="368551" y="389813"/>
                  <a:pt x="373669" y="387450"/>
                  <a:pt x="377410" y="383710"/>
                </a:cubicBezTo>
                <a:lnTo>
                  <a:pt x="381938" y="373047"/>
                </a:lnTo>
                <a:close/>
                <a:moveTo>
                  <a:pt x="40951" y="163740"/>
                </a:moveTo>
                <a:lnTo>
                  <a:pt x="40951" y="211547"/>
                </a:lnTo>
                <a:lnTo>
                  <a:pt x="73730" y="260171"/>
                </a:lnTo>
                <a:cubicBezTo>
                  <a:pt x="91399" y="277840"/>
                  <a:pt x="112440" y="292138"/>
                  <a:pt x="135807" y="302019"/>
                </a:cubicBezTo>
                <a:lnTo>
                  <a:pt x="211050" y="317204"/>
                </a:lnTo>
                <a:lnTo>
                  <a:pt x="211050" y="191363"/>
                </a:lnTo>
                <a:cubicBezTo>
                  <a:pt x="211050" y="180338"/>
                  <a:pt x="201600" y="170888"/>
                  <a:pt x="190575" y="170888"/>
                </a:cubicBezTo>
                <a:cubicBezTo>
                  <a:pt x="179550" y="170888"/>
                  <a:pt x="170100" y="180338"/>
                  <a:pt x="170100" y="191363"/>
                </a:cubicBezTo>
                <a:lnTo>
                  <a:pt x="170100" y="207900"/>
                </a:lnTo>
                <a:cubicBezTo>
                  <a:pt x="170888" y="228376"/>
                  <a:pt x="155138" y="244913"/>
                  <a:pt x="135450" y="246488"/>
                </a:cubicBezTo>
                <a:cubicBezTo>
                  <a:pt x="115763" y="248063"/>
                  <a:pt x="98438" y="231525"/>
                  <a:pt x="96863" y="211838"/>
                </a:cubicBezTo>
                <a:cubicBezTo>
                  <a:pt x="96863" y="211050"/>
                  <a:pt x="96863" y="209476"/>
                  <a:pt x="96863" y="208688"/>
                </a:cubicBezTo>
                <a:lnTo>
                  <a:pt x="96863" y="192150"/>
                </a:lnTo>
                <a:cubicBezTo>
                  <a:pt x="96863" y="181125"/>
                  <a:pt x="87412" y="171675"/>
                  <a:pt x="76388" y="171675"/>
                </a:cubicBezTo>
                <a:lnTo>
                  <a:pt x="59850" y="171675"/>
                </a:lnTo>
                <a:close/>
                <a:moveTo>
                  <a:pt x="398475" y="138601"/>
                </a:moveTo>
                <a:lnTo>
                  <a:pt x="398475" y="176564"/>
                </a:lnTo>
                <a:lnTo>
                  <a:pt x="403171" y="161430"/>
                </a:lnTo>
                <a:lnTo>
                  <a:pt x="405472" y="138601"/>
                </a:lnTo>
                <a:close/>
                <a:moveTo>
                  <a:pt x="18204" y="138601"/>
                </a:moveTo>
                <a:lnTo>
                  <a:pt x="20505" y="161430"/>
                </a:lnTo>
                <a:lnTo>
                  <a:pt x="24413" y="174025"/>
                </a:lnTo>
                <a:lnTo>
                  <a:pt x="24413" y="138601"/>
                </a:lnTo>
                <a:close/>
                <a:moveTo>
                  <a:pt x="398475" y="106313"/>
                </a:moveTo>
                <a:lnTo>
                  <a:pt x="398475" y="122063"/>
                </a:lnTo>
                <a:lnTo>
                  <a:pt x="407138" y="122063"/>
                </a:lnTo>
                <a:lnTo>
                  <a:pt x="407138" y="106313"/>
                </a:lnTo>
                <a:close/>
                <a:moveTo>
                  <a:pt x="16538" y="106313"/>
                </a:moveTo>
                <a:lnTo>
                  <a:pt x="16538" y="122063"/>
                </a:lnTo>
                <a:lnTo>
                  <a:pt x="24413" y="122063"/>
                </a:lnTo>
                <a:lnTo>
                  <a:pt x="24413" y="106313"/>
                </a:lnTo>
                <a:close/>
                <a:moveTo>
                  <a:pt x="40951" y="40950"/>
                </a:moveTo>
                <a:lnTo>
                  <a:pt x="40951" y="136518"/>
                </a:lnTo>
                <a:lnTo>
                  <a:pt x="46266" y="149035"/>
                </a:lnTo>
                <a:cubicBezTo>
                  <a:pt x="50007" y="152775"/>
                  <a:pt x="55125" y="155138"/>
                  <a:pt x="60638" y="155138"/>
                </a:cubicBezTo>
                <a:lnTo>
                  <a:pt x="77175" y="155138"/>
                </a:lnTo>
                <a:cubicBezTo>
                  <a:pt x="97650" y="155138"/>
                  <a:pt x="114188" y="171675"/>
                  <a:pt x="114188" y="191363"/>
                </a:cubicBezTo>
                <a:lnTo>
                  <a:pt x="114188" y="207900"/>
                </a:lnTo>
                <a:cubicBezTo>
                  <a:pt x="114188" y="218925"/>
                  <a:pt x="123638" y="228376"/>
                  <a:pt x="134662" y="228376"/>
                </a:cubicBezTo>
                <a:cubicBezTo>
                  <a:pt x="145688" y="228376"/>
                  <a:pt x="155138" y="218925"/>
                  <a:pt x="155138" y="207900"/>
                </a:cubicBezTo>
                <a:lnTo>
                  <a:pt x="155138" y="192150"/>
                </a:lnTo>
                <a:cubicBezTo>
                  <a:pt x="154350" y="171675"/>
                  <a:pt x="170100" y="155138"/>
                  <a:pt x="189788" y="153563"/>
                </a:cubicBezTo>
                <a:cubicBezTo>
                  <a:pt x="209475" y="151988"/>
                  <a:pt x="226800" y="168525"/>
                  <a:pt x="228375" y="188213"/>
                </a:cubicBezTo>
                <a:cubicBezTo>
                  <a:pt x="228375" y="189000"/>
                  <a:pt x="228375" y="190576"/>
                  <a:pt x="228375" y="191363"/>
                </a:cubicBezTo>
                <a:lnTo>
                  <a:pt x="228375" y="314025"/>
                </a:lnTo>
                <a:lnTo>
                  <a:pt x="287868" y="302019"/>
                </a:lnTo>
                <a:cubicBezTo>
                  <a:pt x="311235" y="292138"/>
                  <a:pt x="332276" y="277840"/>
                  <a:pt x="349946" y="260171"/>
                </a:cubicBezTo>
                <a:lnTo>
                  <a:pt x="381938" y="212714"/>
                </a:lnTo>
                <a:lnTo>
                  <a:pt x="381938" y="40950"/>
                </a:lnTo>
                <a:close/>
                <a:moveTo>
                  <a:pt x="56701" y="16538"/>
                </a:moveTo>
                <a:lnTo>
                  <a:pt x="56701" y="24413"/>
                </a:lnTo>
                <a:lnTo>
                  <a:pt x="365400" y="24413"/>
                </a:lnTo>
                <a:lnTo>
                  <a:pt x="365400" y="16538"/>
                </a:lnTo>
                <a:close/>
                <a:moveTo>
                  <a:pt x="7875" y="0"/>
                </a:moveTo>
                <a:lnTo>
                  <a:pt x="414225" y="0"/>
                </a:lnTo>
                <a:lnTo>
                  <a:pt x="414225" y="16538"/>
                </a:lnTo>
                <a:lnTo>
                  <a:pt x="381937" y="16538"/>
                </a:lnTo>
                <a:lnTo>
                  <a:pt x="381937" y="24413"/>
                </a:lnTo>
                <a:lnTo>
                  <a:pt x="414225" y="24413"/>
                </a:lnTo>
                <a:lnTo>
                  <a:pt x="414225" y="40950"/>
                </a:lnTo>
                <a:lnTo>
                  <a:pt x="398475" y="40950"/>
                </a:lnTo>
                <a:lnTo>
                  <a:pt x="398475" y="89775"/>
                </a:lnTo>
                <a:lnTo>
                  <a:pt x="407138" y="89775"/>
                </a:lnTo>
                <a:lnTo>
                  <a:pt x="407138" y="81113"/>
                </a:lnTo>
                <a:lnTo>
                  <a:pt x="423675" y="81113"/>
                </a:lnTo>
                <a:lnTo>
                  <a:pt x="423675" y="122063"/>
                </a:lnTo>
                <a:cubicBezTo>
                  <a:pt x="423281" y="151200"/>
                  <a:pt x="417080" y="178960"/>
                  <a:pt x="406178" y="204209"/>
                </a:cubicBezTo>
                <a:lnTo>
                  <a:pt x="398475" y="215516"/>
                </a:lnTo>
                <a:lnTo>
                  <a:pt x="398475" y="369338"/>
                </a:lnTo>
                <a:lnTo>
                  <a:pt x="400050" y="369338"/>
                </a:lnTo>
                <a:lnTo>
                  <a:pt x="398475" y="372561"/>
                </a:lnTo>
                <a:lnTo>
                  <a:pt x="398475" y="487463"/>
                </a:lnTo>
                <a:lnTo>
                  <a:pt x="414225" y="487463"/>
                </a:lnTo>
                <a:lnTo>
                  <a:pt x="414225" y="504001"/>
                </a:lnTo>
                <a:lnTo>
                  <a:pt x="7875" y="504001"/>
                </a:lnTo>
                <a:lnTo>
                  <a:pt x="7875" y="487463"/>
                </a:lnTo>
                <a:lnTo>
                  <a:pt x="24413" y="487463"/>
                </a:lnTo>
                <a:lnTo>
                  <a:pt x="24413" y="215816"/>
                </a:lnTo>
                <a:lnTo>
                  <a:pt x="16587" y="204209"/>
                </a:lnTo>
                <a:cubicBezTo>
                  <a:pt x="5906" y="178960"/>
                  <a:pt x="0" y="151200"/>
                  <a:pt x="0" y="122063"/>
                </a:cubicBezTo>
                <a:lnTo>
                  <a:pt x="0" y="81113"/>
                </a:lnTo>
                <a:lnTo>
                  <a:pt x="16538" y="81113"/>
                </a:lnTo>
                <a:lnTo>
                  <a:pt x="16538" y="89775"/>
                </a:lnTo>
                <a:lnTo>
                  <a:pt x="24413" y="89775"/>
                </a:lnTo>
                <a:lnTo>
                  <a:pt x="24413" y="40950"/>
                </a:lnTo>
                <a:lnTo>
                  <a:pt x="7875" y="40950"/>
                </a:lnTo>
                <a:lnTo>
                  <a:pt x="7875" y="24413"/>
                </a:lnTo>
                <a:lnTo>
                  <a:pt x="40163" y="24413"/>
                </a:lnTo>
                <a:lnTo>
                  <a:pt x="40163" y="16538"/>
                </a:lnTo>
                <a:lnTo>
                  <a:pt x="7875" y="16538"/>
                </a:lnTo>
                <a:close/>
              </a:path>
            </a:pathLst>
          </a:custGeom>
          <a:solidFill>
            <a:srgbClr val="FFFFFF"/>
          </a:solidFill>
          <a:ln w="7739" cap="flat">
            <a:noFill/>
            <a:prstDash val="solid"/>
            <a:miter/>
          </a:ln>
        </p:spPr>
        <p:txBody>
          <a:bodyPr rtlCol="0" anchor="ctr"/>
          <a:p>
            <a:endParaRPr lang="zh-CN" altLang="en-US">
              <a:cs typeface="微软雅黑" panose="020B0503020204020204" charset="-122"/>
              <a:sym typeface="Arial" panose="020B0604020202020204" pitchFamily="34" charset="0"/>
            </a:endParaRPr>
          </a:p>
        </p:txBody>
      </p:sp>
      <p:sp>
        <p:nvSpPr>
          <p:cNvPr id="13" name="文本框 12"/>
          <p:cNvSpPr txBox="1"/>
          <p:nvPr>
            <p:custDataLst>
              <p:tags r:id="rId9"/>
            </p:custDataLst>
          </p:nvPr>
        </p:nvSpPr>
        <p:spPr>
          <a:xfrm>
            <a:off x="1560946" y="4782689"/>
            <a:ext cx="2144919" cy="369332"/>
          </a:xfrm>
          <a:prstGeom prst="rect">
            <a:avLst/>
          </a:prstGeom>
          <a:noFill/>
        </p:spPr>
        <p:txBody>
          <a:bodyPr wrap="square" bIns="0" rtlCol="0" anchor="ctr" anchorCtr="0">
            <a:noAutofit/>
          </a:bodyPr>
          <a:p>
            <a:pPr algn="ctr">
              <a:lnSpc>
                <a:spcPct val="120000"/>
              </a:lnSpc>
            </a:pPr>
            <a:r>
              <a:rPr kumimoji="1" lang="zh-CN" altLang="en-US" sz="2400" b="1" spc="300">
                <a:latin typeface="微软雅黑" panose="020B0503020204020204" charset="-122"/>
                <a:ea typeface="微软雅黑" panose="020B0503020204020204" charset="-122"/>
                <a:cs typeface="微软雅黑" panose="020B0503020204020204" charset="-122"/>
                <a:sym typeface="Arial" panose="020B0604020202020204" pitchFamily="34" charset="0"/>
              </a:rPr>
              <a:t>对立与统一</a:t>
            </a:r>
            <a:endParaRPr kumimoji="1" lang="zh-CN" altLang="en-US" sz="2400" b="1" spc="3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5" name="文本框 14"/>
          <p:cNvSpPr txBox="1"/>
          <p:nvPr>
            <p:custDataLst>
              <p:tags r:id="rId10"/>
            </p:custDataLst>
          </p:nvPr>
        </p:nvSpPr>
        <p:spPr>
          <a:xfrm>
            <a:off x="4369435" y="4413250"/>
            <a:ext cx="1949450" cy="369570"/>
          </a:xfrm>
          <a:prstGeom prst="rect">
            <a:avLst/>
          </a:prstGeom>
          <a:noFill/>
        </p:spPr>
        <p:txBody>
          <a:bodyPr wrap="square" bIns="0" rtlCol="0" anchor="ctr" anchorCtr="0">
            <a:noAutofit/>
          </a:bodyPr>
          <a:p>
            <a:pPr algn="ctr">
              <a:lnSpc>
                <a:spcPct val="120000"/>
              </a:lnSpc>
            </a:pPr>
            <a:r>
              <a:rPr kumimoji="1" lang="zh-CN" altLang="en-US" sz="2400" b="1" spc="300">
                <a:latin typeface="微软雅黑" panose="020B0503020204020204" charset="-122"/>
                <a:ea typeface="微软雅黑" panose="020B0503020204020204" charset="-122"/>
                <a:cs typeface="微软雅黑" panose="020B0503020204020204" charset="-122"/>
                <a:sym typeface="Arial" panose="020B0604020202020204" pitchFamily="34" charset="0"/>
              </a:rPr>
              <a:t>对称与均衡</a:t>
            </a:r>
            <a:endParaRPr kumimoji="1" lang="zh-CN" altLang="en-US" sz="2400" b="1" spc="300">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7" name="文本框 16"/>
          <p:cNvSpPr txBox="1"/>
          <p:nvPr>
            <p:custDataLst>
              <p:tags r:id="rId11"/>
            </p:custDataLst>
          </p:nvPr>
        </p:nvSpPr>
        <p:spPr>
          <a:xfrm>
            <a:off x="6604000" y="3846195"/>
            <a:ext cx="1927860" cy="369570"/>
          </a:xfrm>
          <a:prstGeom prst="rect">
            <a:avLst/>
          </a:prstGeom>
          <a:noFill/>
        </p:spPr>
        <p:txBody>
          <a:bodyPr wrap="square" bIns="0" rtlCol="0" anchor="ctr" anchorCtr="0">
            <a:noAutofit/>
          </a:bodyPr>
          <a:p>
            <a:pPr algn="ctr">
              <a:lnSpc>
                <a:spcPct val="120000"/>
              </a:lnSpc>
            </a:pPr>
            <a:r>
              <a:rPr kumimoji="1" lang="zh-CN" altLang="en-US" sz="24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节奏与韵律</a:t>
            </a:r>
            <a:endParaRPr kumimoji="1" lang="zh-CN" altLang="en-US" sz="24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9" name="文本框 18"/>
          <p:cNvSpPr txBox="1"/>
          <p:nvPr>
            <p:custDataLst>
              <p:tags r:id="rId12"/>
            </p:custDataLst>
          </p:nvPr>
        </p:nvSpPr>
        <p:spPr>
          <a:xfrm>
            <a:off x="9160510" y="3706495"/>
            <a:ext cx="2117090" cy="369570"/>
          </a:xfrm>
          <a:prstGeom prst="rect">
            <a:avLst/>
          </a:prstGeom>
          <a:noFill/>
        </p:spPr>
        <p:txBody>
          <a:bodyPr wrap="square" bIns="0" rtlCol="0" anchor="ctr" anchorCtr="0">
            <a:noAutofit/>
          </a:bodyPr>
          <a:p>
            <a:pPr algn="ctr">
              <a:lnSpc>
                <a:spcPct val="120000"/>
              </a:lnSpc>
            </a:pPr>
            <a:r>
              <a:rPr kumimoji="1" lang="zh-CN" altLang="en-US" sz="24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rPr>
              <a:t>比例与分割</a:t>
            </a:r>
            <a:endParaRPr kumimoji="1" lang="zh-CN" altLang="en-US" sz="2400" b="1" spc="300">
              <a:solidFill>
                <a:srgbClr val="FFFFFF"/>
              </a:solidFill>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12" name="组合 11"/>
          <p:cNvGrpSpPr/>
          <p:nvPr/>
        </p:nvGrpSpPr>
        <p:grpSpPr>
          <a:xfrm rot="10800000">
            <a:off x="8255" y="553567"/>
            <a:ext cx="1535620" cy="175334"/>
            <a:chOff x="5444484" y="3443844"/>
            <a:chExt cx="1455995" cy="166252"/>
          </a:xfrm>
        </p:grpSpPr>
        <p:sp>
          <p:nvSpPr>
            <p:cNvPr id="2" name="任意多边形 1"/>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3" name="椭圆 2"/>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21" name="矩形 20"/>
          <p:cNvSpPr/>
          <p:nvPr/>
        </p:nvSpPr>
        <p:spPr>
          <a:xfrm>
            <a:off x="1543685" y="332105"/>
            <a:ext cx="2447290" cy="617855"/>
          </a:xfrm>
          <a:prstGeom prst="rect">
            <a:avLst/>
          </a:prstGeom>
        </p:spPr>
        <p:txBody>
          <a:bodyPr wrap="square" lIns="96433" tIns="48216" rIns="96433" bIns="48216">
            <a:spAutoFit/>
          </a:bodyPr>
          <a:p>
            <a:pPr algn="l"/>
            <a:r>
              <a:rPr lang="zh-CN" altLang="zh-CN" sz="3400" b="1" dirty="0">
                <a:solidFill>
                  <a:schemeClr val="accent1"/>
                </a:solidFill>
                <a:latin typeface="+mn-lt"/>
                <a:ea typeface="+mn-ea"/>
                <a:cs typeface="+mn-ea"/>
                <a:sym typeface="+mn-lt"/>
              </a:rPr>
              <a:t>形式美法则</a:t>
            </a:r>
            <a:endParaRPr lang="zh-CN" altLang="zh-CN" sz="3400" b="1" dirty="0">
              <a:solidFill>
                <a:schemeClr val="accent1"/>
              </a:solidFill>
              <a:latin typeface="+mn-lt"/>
              <a:ea typeface="+mn-ea"/>
              <a:cs typeface="+mn-ea"/>
              <a:sym typeface="+mn-lt"/>
            </a:endParaRPr>
          </a:p>
        </p:txBody>
      </p:sp>
      <p:grpSp>
        <p:nvGrpSpPr>
          <p:cNvPr id="38" name="组合 37"/>
          <p:cNvGrpSpPr/>
          <p:nvPr/>
        </p:nvGrpSpPr>
        <p:grpSpPr>
          <a:xfrm>
            <a:off x="8365" y="332385"/>
            <a:ext cx="688782" cy="617718"/>
            <a:chOff x="453311" y="179092"/>
            <a:chExt cx="653067" cy="585720"/>
          </a:xfrm>
          <a:solidFill>
            <a:schemeClr val="accent1"/>
          </a:solidFill>
        </p:grpSpPr>
        <p:sp>
          <p:nvSpPr>
            <p:cNvPr id="39" name="矩形 38"/>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40" name="矩形 39"/>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en-US" sz="3000" dirty="0">
                <a:solidFill>
                  <a:schemeClr val="bg1"/>
                </a:solidFill>
                <a:latin typeface="+mn-lt"/>
                <a:ea typeface="+mn-ea"/>
                <a:cs typeface="+mn-ea"/>
                <a:sym typeface="+mn-lt"/>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43611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形式美法则</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对立与统一</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1"/>
          <a:stretch>
            <a:fillRect/>
          </a:stretch>
        </p:blipFill>
        <p:spPr>
          <a:xfrm>
            <a:off x="4877435" y="1395095"/>
            <a:ext cx="6946265" cy="3928745"/>
          </a:xfrm>
          <a:prstGeom prst="rect">
            <a:avLst/>
          </a:prstGeom>
        </p:spPr>
      </p:pic>
      <p:sp>
        <p:nvSpPr>
          <p:cNvPr id="3" name="文本框 2"/>
          <p:cNvSpPr txBox="1"/>
          <p:nvPr/>
        </p:nvSpPr>
        <p:spPr>
          <a:xfrm>
            <a:off x="1029335" y="1565910"/>
            <a:ext cx="3805555" cy="4100195"/>
          </a:xfrm>
          <a:prstGeom prst="rect">
            <a:avLst/>
          </a:prstGeom>
          <a:noFill/>
        </p:spPr>
        <p:txBody>
          <a:bodyPr wrap="square" lIns="107950" tIns="71755" rIns="107950" bIns="71755" rtlCol="0">
            <a:spAutoFit/>
          </a:bodyPr>
          <a:p>
            <a:pPr indent="457200" eaLnBrk="1" latinLnBrk="0" hangingPunct="1">
              <a:lnSpc>
                <a:spcPct val="130000"/>
              </a:lnSpc>
              <a:spcBef>
                <a:spcPts val="0"/>
              </a:spcBef>
              <a:spcAft>
                <a:spcPts val="0"/>
              </a:spcAft>
            </a:pPr>
            <a:r>
              <a:rPr lang="zh-CN" altLang="en-US"/>
              <a:t>从形式上讲，对立统一规律历来是各艺术门类共同的基本法则，其原因在于世界上的一切事物皆包含着对立统一的关系，这一普遍的无所不在的关系长久以来影响着人们的审美心理和审美情感，投射到艺术上就使得对立统一成了艺术的根本法则。对立是各种相反的、相冲突的、相矛盾的因素之间的作用关系。它体现了人们在对立的事物中看到的二元性。</a:t>
            </a:r>
            <a:endParaRPr lang="zh-CN" altLang="en-US"/>
          </a:p>
        </p:txBody>
      </p:sp>
      <p:sp>
        <p:nvSpPr>
          <p:cNvPr id="4" name="文本框 3"/>
          <p:cNvSpPr txBox="1"/>
          <p:nvPr/>
        </p:nvSpPr>
        <p:spPr>
          <a:xfrm>
            <a:off x="1029335" y="5741035"/>
            <a:ext cx="10800000" cy="810260"/>
          </a:xfrm>
          <a:prstGeom prst="rect">
            <a:avLst/>
          </a:prstGeom>
          <a:noFill/>
        </p:spPr>
        <p:txBody>
          <a:bodyPr wrap="square" rtlCol="0">
            <a:spAutoFit/>
          </a:bodyPr>
          <a:p>
            <a:pPr indent="457200" eaLnBrk="1" latinLnBrk="0" hangingPunct="1">
              <a:lnSpc>
                <a:spcPct val="130000"/>
              </a:lnSpc>
              <a:spcBef>
                <a:spcPts val="0"/>
              </a:spcBef>
              <a:spcAft>
                <a:spcPts val="0"/>
              </a:spcAft>
            </a:pPr>
            <a:r>
              <a:rPr lang="zh-CN" altLang="en-US"/>
              <a:t>统一是事物之间的一致性与和谐性。相互统一的事物不一定完全相同，但是两者之间存在着很大程度上的一致性，它们之间不是相互冲突的，而是协调的。</a:t>
            </a:r>
            <a:endParaRPr lang="zh-CN" altLang="en-US"/>
          </a:p>
        </p:txBody>
      </p:sp>
      <p:sp>
        <p:nvSpPr>
          <p:cNvPr id="51" name="矩形 50"/>
          <p:cNvSpPr/>
          <p:nvPr/>
        </p:nvSpPr>
        <p:spPr>
          <a:xfrm>
            <a:off x="4883150" y="5309235"/>
            <a:ext cx="69462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800">
                <a:latin typeface="宋体" panose="02010600030101010101" pitchFamily="2" charset="-122"/>
                <a:ea typeface="宋体" panose="02010600030101010101" pitchFamily="2" charset="-122"/>
              </a:rPr>
              <a:t>对立与统一的示例</a:t>
            </a:r>
            <a:endParaRPr lang="zh-CN" altLang="en-US" sz="18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 name="图片 12"/>
          <p:cNvPicPr>
            <a:picLocks noChangeAspect="1"/>
          </p:cNvPicPr>
          <p:nvPr/>
        </p:nvPicPr>
        <p:blipFill>
          <a:blip r:embed="rId1"/>
          <a:stretch>
            <a:fillRect/>
          </a:stretch>
        </p:blipFill>
        <p:spPr>
          <a:xfrm>
            <a:off x="854710" y="3895090"/>
            <a:ext cx="3205480" cy="2962275"/>
          </a:xfrm>
          <a:prstGeom prst="rect">
            <a:avLst/>
          </a:prstGeom>
        </p:spPr>
      </p:pic>
      <p:pic>
        <p:nvPicPr>
          <p:cNvPr id="7" name="图片 6"/>
          <p:cNvPicPr>
            <a:picLocks noChangeAspect="1"/>
          </p:cNvPicPr>
          <p:nvPr/>
        </p:nvPicPr>
        <p:blipFill>
          <a:blip r:embed="rId2"/>
          <a:stretch>
            <a:fillRect/>
          </a:stretch>
        </p:blipFill>
        <p:spPr>
          <a:xfrm>
            <a:off x="9998710" y="4777740"/>
            <a:ext cx="2088515" cy="2073910"/>
          </a:xfrm>
          <a:prstGeom prst="rect">
            <a:avLst/>
          </a:prstGeom>
        </p:spPr>
      </p:pic>
      <p:pic>
        <p:nvPicPr>
          <p:cNvPr id="5" name="图片 4"/>
          <p:cNvPicPr>
            <a:picLocks noChangeAspect="1"/>
          </p:cNvPicPr>
          <p:nvPr/>
        </p:nvPicPr>
        <p:blipFill>
          <a:blip r:embed="rId3"/>
          <a:stretch>
            <a:fillRect/>
          </a:stretch>
        </p:blipFill>
        <p:spPr>
          <a:xfrm>
            <a:off x="9998710" y="2599690"/>
            <a:ext cx="2087880" cy="2090420"/>
          </a:xfrm>
          <a:prstGeom prst="rect">
            <a:avLst/>
          </a:prstGeom>
        </p:spPr>
      </p:pic>
      <p:pic>
        <p:nvPicPr>
          <p:cNvPr id="4" name="图片 3"/>
          <p:cNvPicPr>
            <a:picLocks noChangeAspect="1"/>
          </p:cNvPicPr>
          <p:nvPr/>
        </p:nvPicPr>
        <p:blipFill>
          <a:blip r:embed="rId4"/>
          <a:stretch>
            <a:fillRect/>
          </a:stretch>
        </p:blipFill>
        <p:spPr>
          <a:xfrm>
            <a:off x="9998710" y="427355"/>
            <a:ext cx="2088515" cy="2103120"/>
          </a:xfrm>
          <a:prstGeom prst="rect">
            <a:avLst/>
          </a:prstGeom>
        </p:spPr>
      </p:pic>
      <p:sp>
        <p:nvSpPr>
          <p:cNvPr id="15" name="文本框 17"/>
          <p:cNvSpPr txBox="1"/>
          <p:nvPr>
            <p:custDataLst>
              <p:tags r:id="rId5"/>
            </p:custDataLst>
          </p:nvPr>
        </p:nvSpPr>
        <p:spPr>
          <a:xfrm>
            <a:off x="854075" y="1327785"/>
            <a:ext cx="8827770" cy="2417445"/>
          </a:xfrm>
          <a:prstGeom prst="rect">
            <a:avLst/>
          </a:prstGeom>
        </p:spPr>
        <p:txBody>
          <a:bodyPr vert="horz" lIns="90000" tIns="0" rIns="90000" bIns="0" rtlCol="0"/>
          <a:lstStyle>
            <a:defPPr>
              <a:defRPr lang="zh-CN"/>
            </a:defPPr>
            <a:lvl1pPr indent="0" algn="ctr" defTabSz="913765">
              <a:spcBef>
                <a:spcPct val="20000"/>
              </a:spcBef>
              <a:buFont typeface="Arial" panose="020B0604020202020204" pitchFamily="34" charset="0"/>
              <a:buNone/>
              <a:defRPr>
                <a:solidFill>
                  <a:srgbClr val="FFFFFF">
                    <a:lumMod val="65000"/>
                  </a:srgbClr>
                </a:solidFill>
                <a:latin typeface="Arial" panose="020B0604020202020204" pitchFamily="34" charset="0"/>
              </a:defRPr>
            </a:lvl1pPr>
            <a:lvl2pPr marL="742950" indent="-285750">
              <a:spcBef>
                <a:spcPct val="20000"/>
              </a:spcBef>
              <a:buFont typeface="Arial" panose="020B0604020202020204" pitchFamily="34" charset="0"/>
              <a:buChar char="–"/>
              <a:defRPr sz="1200">
                <a:solidFill>
                  <a:srgbClr val="FFFFFF">
                    <a:lumMod val="65000"/>
                  </a:srgbClr>
                </a:solidFill>
              </a:defRPr>
            </a:lvl2pPr>
            <a:lvl3pPr marL="1143000" indent="-228600">
              <a:spcBef>
                <a:spcPct val="20000"/>
              </a:spcBef>
              <a:buFont typeface="Arial" panose="020B0604020202020204" pitchFamily="34" charset="0"/>
              <a:buChar char="•"/>
              <a:defRPr sz="1100">
                <a:solidFill>
                  <a:srgbClr val="FFFFFF">
                    <a:lumMod val="65000"/>
                  </a:srgbClr>
                </a:solidFill>
              </a:defRPr>
            </a:lvl3pPr>
            <a:lvl4pPr marL="1600200" indent="-228600">
              <a:spcBef>
                <a:spcPct val="20000"/>
              </a:spcBef>
              <a:buFont typeface="Arial" panose="020B0604020202020204" pitchFamily="34" charset="0"/>
              <a:buChar char="–"/>
              <a:defRPr sz="1050">
                <a:solidFill>
                  <a:srgbClr val="FFFFFF">
                    <a:lumMod val="65000"/>
                  </a:srgbClr>
                </a:solidFill>
              </a:defRPr>
            </a:lvl4pPr>
            <a:lvl5pPr marL="2057400" indent="-228600">
              <a:spcBef>
                <a:spcPct val="20000"/>
              </a:spcBef>
              <a:buFont typeface="Arial" panose="020B0604020202020204" pitchFamily="34" charset="0"/>
              <a:buChar char="»"/>
              <a:defRPr sz="1050">
                <a:solidFill>
                  <a:srgbClr val="FFFFFF">
                    <a:lumMod val="65000"/>
                  </a:srgbClr>
                </a:solidFill>
              </a:defRPr>
            </a:lvl5pPr>
            <a:lvl6pPr marL="2514600" indent="-228600">
              <a:spcBef>
                <a:spcPct val="20000"/>
              </a:spcBef>
              <a:buFont typeface="Arial" panose="020B0604020202020204" pitchFamily="34" charset="0"/>
              <a:buChar char="•"/>
              <a:defRPr sz="2000"/>
            </a:lvl6pPr>
            <a:lvl7pPr marL="2971800" indent="-228600">
              <a:spcBef>
                <a:spcPct val="20000"/>
              </a:spcBef>
              <a:buFont typeface="Arial" panose="020B0604020202020204" pitchFamily="34" charset="0"/>
              <a:buChar char="•"/>
              <a:defRPr sz="2000"/>
            </a:lvl7pPr>
            <a:lvl8pPr marL="3429000" indent="-228600">
              <a:spcBef>
                <a:spcPct val="20000"/>
              </a:spcBef>
              <a:buFont typeface="Arial" panose="020B0604020202020204" pitchFamily="34" charset="0"/>
              <a:buChar char="•"/>
              <a:defRPr sz="2000"/>
            </a:lvl8pPr>
            <a:lvl9pPr marL="3886200" indent="-228600">
              <a:spcBef>
                <a:spcPct val="20000"/>
              </a:spcBef>
              <a:buFont typeface="Arial" panose="020B0604020202020204" pitchFamily="34" charset="0"/>
              <a:buChar char="•"/>
              <a:defRPr sz="2000"/>
            </a:lvl9pPr>
          </a:lstStyle>
          <a:p>
            <a:pPr indent="457200" algn="just" defTabSz="685800" eaLnBrk="1" latinLnBrk="0" hangingPunct="1">
              <a:lnSpc>
                <a:spcPct val="130000"/>
              </a:lnSpc>
              <a:spcBef>
                <a:spcPts val="0"/>
              </a:spcBef>
              <a:spcAft>
                <a:spcPts val="1200"/>
              </a:spcAft>
            </a:pPr>
            <a:r>
              <a:rPr lang="en-US" altLang="zh-CN" sz="1600" b="1">
                <a:solidFill>
                  <a:srgbClr val="000000"/>
                </a:solidFill>
                <a:latin typeface="Arial" panose="020B0604020202020204" pitchFamily="34" charset="0"/>
                <a:sym typeface="Montserrat" panose="02000505000000020004"/>
              </a:rPr>
              <a:t>均衡，是人们生活世界中一种普遍存在的状态，也是人本能中的一种需求，在视觉艺术中人类同样也保持着这种需求。</a:t>
            </a:r>
            <a:endParaRPr lang="en-US" altLang="zh-CN" sz="1600" b="1">
              <a:solidFill>
                <a:srgbClr val="000000"/>
              </a:solidFill>
              <a:latin typeface="Arial" panose="020B0604020202020204" pitchFamily="34" charset="0"/>
              <a:sym typeface="Montserrat" panose="02000505000000020004"/>
            </a:endParaRPr>
          </a:p>
          <a:p>
            <a:pPr indent="457200" algn="just" defTabSz="685800" eaLnBrk="1" latinLnBrk="0" hangingPunct="1">
              <a:lnSpc>
                <a:spcPct val="130000"/>
              </a:lnSpc>
              <a:spcBef>
                <a:spcPts val="0"/>
              </a:spcBef>
              <a:spcAft>
                <a:spcPts val="1200"/>
              </a:spcAft>
            </a:pPr>
            <a:r>
              <a:rPr lang="en-US" altLang="zh-CN" sz="1600" b="1">
                <a:solidFill>
                  <a:srgbClr val="000000"/>
                </a:solidFill>
                <a:ea typeface="+mn-ea"/>
                <a:cs typeface="+mn-ea"/>
                <a:sym typeface="+mn-ea"/>
              </a:rPr>
              <a:t>对称是把相同或者相近的成分平均分配在中轴线两侧。对称容易有稳定、庄严、严谨的感觉，但是运用不好就容易产生呆板、拘谨、单调的感觉。</a:t>
            </a:r>
            <a:endParaRPr lang="en-US" altLang="zh-CN" sz="1600" b="1">
              <a:solidFill>
                <a:srgbClr val="000000"/>
              </a:solidFill>
              <a:ea typeface="+mn-ea"/>
              <a:cs typeface="+mn-ea"/>
              <a:sym typeface="+mn-ea"/>
            </a:endParaRPr>
          </a:p>
          <a:p>
            <a:pPr indent="457200" algn="just" defTabSz="685800" eaLnBrk="1" latinLnBrk="0" hangingPunct="1">
              <a:lnSpc>
                <a:spcPct val="130000"/>
              </a:lnSpc>
              <a:spcBef>
                <a:spcPts val="0"/>
              </a:spcBef>
              <a:spcAft>
                <a:spcPts val="1200"/>
              </a:spcAft>
            </a:pPr>
            <a:r>
              <a:rPr lang="en-US" altLang="zh-CN" sz="1600" b="1">
                <a:solidFill>
                  <a:srgbClr val="000000"/>
                </a:solidFill>
                <a:ea typeface="+mn-ea"/>
                <a:cs typeface="+mn-ea"/>
                <a:sym typeface="+mn-ea"/>
              </a:rPr>
              <a:t>非对称均衡是由于一种感觉上的或者含蓄的力，使得不同的因素归于平衡的状态。这种平衡的状态显得更加灵活生动，富有活力，更加耐人寻味，不过这种平衡比起对称式的平衡更难掌握。</a:t>
            </a:r>
            <a:endParaRPr lang="en-US" altLang="zh-CN" sz="1600" b="1">
              <a:solidFill>
                <a:srgbClr val="000000"/>
              </a:solidFill>
              <a:latin typeface="Arial" panose="020B0604020202020204" pitchFamily="34" charset="0"/>
              <a:ea typeface="+mn-ea"/>
              <a:cs typeface="+mn-ea"/>
            </a:endParaRPr>
          </a:p>
          <a:p>
            <a:pPr indent="457200" algn="just" defTabSz="685800" eaLnBrk="1" latinLnBrk="0" hangingPunct="1">
              <a:lnSpc>
                <a:spcPct val="130000"/>
              </a:lnSpc>
              <a:spcBef>
                <a:spcPts val="0"/>
              </a:spcBef>
              <a:spcAft>
                <a:spcPts val="1200"/>
              </a:spcAft>
            </a:pPr>
            <a:endParaRPr lang="en-US" altLang="zh-CN" sz="1600" b="1">
              <a:solidFill>
                <a:srgbClr val="000000"/>
              </a:solidFill>
              <a:latin typeface="Arial" panose="020B0604020202020204" pitchFamily="34" charset="0"/>
              <a:sym typeface="Montserrat" panose="02000505000000020004"/>
            </a:endParaRPr>
          </a:p>
        </p:txBody>
      </p:sp>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43611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形式美法则</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对称与均衡</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zh-CN" altLang="en-US" sz="3000" dirty="0">
                <a:solidFill>
                  <a:schemeClr val="bg1"/>
                </a:solidFill>
                <a:latin typeface="+mn-lt"/>
                <a:ea typeface="+mn-ea"/>
                <a:cs typeface="+mn-ea"/>
                <a:sym typeface="+mn-lt"/>
              </a:endParaRPr>
            </a:p>
          </p:txBody>
        </p:sp>
      </p:grpSp>
      <p:pic>
        <p:nvPicPr>
          <p:cNvPr id="8" name="图片 7"/>
          <p:cNvPicPr>
            <a:picLocks noChangeAspect="1"/>
          </p:cNvPicPr>
          <p:nvPr/>
        </p:nvPicPr>
        <p:blipFill>
          <a:blip r:embed="rId6"/>
          <a:stretch>
            <a:fillRect/>
          </a:stretch>
        </p:blipFill>
        <p:spPr>
          <a:xfrm>
            <a:off x="8449310" y="3895090"/>
            <a:ext cx="1482725" cy="2956560"/>
          </a:xfrm>
          <a:prstGeom prst="rect">
            <a:avLst/>
          </a:prstGeom>
        </p:spPr>
      </p:pic>
      <p:pic>
        <p:nvPicPr>
          <p:cNvPr id="9" name="图片 8"/>
          <p:cNvPicPr>
            <a:picLocks noChangeAspect="1"/>
          </p:cNvPicPr>
          <p:nvPr/>
        </p:nvPicPr>
        <p:blipFill>
          <a:blip r:embed="rId7"/>
          <a:stretch>
            <a:fillRect/>
          </a:stretch>
        </p:blipFill>
        <p:spPr>
          <a:xfrm>
            <a:off x="6602730" y="3895090"/>
            <a:ext cx="1774825" cy="2956560"/>
          </a:xfrm>
          <a:prstGeom prst="rect">
            <a:avLst/>
          </a:prstGeom>
        </p:spPr>
      </p:pic>
      <p:pic>
        <p:nvPicPr>
          <p:cNvPr id="11" name="图片 10"/>
          <p:cNvPicPr>
            <a:picLocks noChangeAspect="1"/>
          </p:cNvPicPr>
          <p:nvPr/>
        </p:nvPicPr>
        <p:blipFill>
          <a:blip r:embed="rId8"/>
          <a:stretch>
            <a:fillRect/>
          </a:stretch>
        </p:blipFill>
        <p:spPr>
          <a:xfrm>
            <a:off x="4154170" y="3895090"/>
            <a:ext cx="2377440" cy="2971800"/>
          </a:xfrm>
          <a:prstGeom prst="rect">
            <a:avLst/>
          </a:prstGeom>
        </p:spPr>
      </p:pic>
      <p:sp>
        <p:nvSpPr>
          <p:cNvPr id="51" name="矩形 50"/>
          <p:cNvSpPr/>
          <p:nvPr/>
        </p:nvSpPr>
        <p:spPr>
          <a:xfrm>
            <a:off x="9989820" y="2170430"/>
            <a:ext cx="209677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古代家具对称处理</a:t>
            </a:r>
            <a:endParaRPr lang="zh-CN" altLang="en-US" sz="1400">
              <a:latin typeface="宋体" panose="02010600030101010101" pitchFamily="2" charset="-122"/>
              <a:ea typeface="宋体" panose="02010600030101010101" pitchFamily="2" charset="-122"/>
            </a:endParaRPr>
          </a:p>
        </p:txBody>
      </p:sp>
      <p:sp>
        <p:nvSpPr>
          <p:cNvPr id="18" name="矩形 17"/>
          <p:cNvSpPr/>
          <p:nvPr/>
        </p:nvSpPr>
        <p:spPr>
          <a:xfrm>
            <a:off x="9998710" y="4330065"/>
            <a:ext cx="209677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《肖像Ⅱ》 米罗</a:t>
            </a:r>
            <a:endParaRPr lang="zh-CN" altLang="en-US" sz="1400">
              <a:latin typeface="宋体" panose="02010600030101010101" pitchFamily="2" charset="-122"/>
              <a:ea typeface="宋体" panose="02010600030101010101" pitchFamily="2" charset="-122"/>
            </a:endParaRPr>
          </a:p>
        </p:txBody>
      </p:sp>
      <p:sp>
        <p:nvSpPr>
          <p:cNvPr id="20" name="矩形 19"/>
          <p:cNvSpPr/>
          <p:nvPr/>
        </p:nvSpPr>
        <p:spPr>
          <a:xfrm>
            <a:off x="9998710" y="6491605"/>
            <a:ext cx="209677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古代家具纹样均衡处理</a:t>
            </a:r>
            <a:endParaRPr lang="zh-CN" altLang="en-US" sz="1400">
              <a:latin typeface="宋体" panose="02010600030101010101" pitchFamily="2" charset="-122"/>
              <a:ea typeface="宋体" panose="02010600030101010101" pitchFamily="2" charset="-122"/>
            </a:endParaRPr>
          </a:p>
        </p:txBody>
      </p:sp>
      <p:sp>
        <p:nvSpPr>
          <p:cNvPr id="22" name="矩形 21"/>
          <p:cNvSpPr/>
          <p:nvPr/>
        </p:nvSpPr>
        <p:spPr>
          <a:xfrm>
            <a:off x="6603365" y="6415405"/>
            <a:ext cx="1774190" cy="4362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提尼亚的 《库罗斯》</a:t>
            </a:r>
            <a:endParaRPr lang="zh-CN" altLang="en-US" sz="1400">
              <a:latin typeface="宋体" panose="02010600030101010101" pitchFamily="2" charset="-122"/>
              <a:ea typeface="宋体" panose="02010600030101010101" pitchFamily="2" charset="-122"/>
            </a:endParaRPr>
          </a:p>
          <a:p>
            <a:pPr algn="ctr"/>
            <a:r>
              <a:rPr lang="zh-CN" altLang="en-US" sz="1400">
                <a:latin typeface="宋体" panose="02010600030101010101" pitchFamily="2" charset="-122"/>
                <a:ea typeface="宋体" panose="02010600030101010101" pitchFamily="2" charset="-122"/>
              </a:rPr>
              <a:t>古希腊古风时代</a:t>
            </a:r>
            <a:endParaRPr lang="zh-CN" altLang="en-US" sz="1400">
              <a:latin typeface="宋体" panose="02010600030101010101" pitchFamily="2" charset="-122"/>
              <a:ea typeface="宋体" panose="02010600030101010101" pitchFamily="2" charset="-122"/>
            </a:endParaRPr>
          </a:p>
        </p:txBody>
      </p:sp>
      <p:sp>
        <p:nvSpPr>
          <p:cNvPr id="23" name="矩形 22"/>
          <p:cNvSpPr/>
          <p:nvPr/>
        </p:nvSpPr>
        <p:spPr>
          <a:xfrm>
            <a:off x="8448675" y="6415405"/>
            <a:ext cx="1483360" cy="4362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《荷矛者》</a:t>
            </a:r>
            <a:endParaRPr lang="zh-CN" altLang="en-US" sz="1400">
              <a:latin typeface="宋体" panose="02010600030101010101" pitchFamily="2" charset="-122"/>
              <a:ea typeface="宋体" panose="02010600030101010101" pitchFamily="2" charset="-122"/>
            </a:endParaRPr>
          </a:p>
          <a:p>
            <a:pPr algn="ctr"/>
            <a:r>
              <a:rPr lang="zh-CN" altLang="en-US" sz="1400">
                <a:latin typeface="宋体" panose="02010600030101010101" pitchFamily="2" charset="-122"/>
                <a:ea typeface="宋体" panose="02010600030101010101" pitchFamily="2" charset="-122"/>
              </a:rPr>
              <a:t>古希腊古典时代</a:t>
            </a:r>
            <a:endParaRPr lang="zh-CN" altLang="en-US" sz="1400">
              <a:latin typeface="宋体" panose="02010600030101010101" pitchFamily="2" charset="-122"/>
              <a:ea typeface="宋体" panose="02010600030101010101" pitchFamily="2" charset="-122"/>
            </a:endParaRPr>
          </a:p>
        </p:txBody>
      </p:sp>
      <p:sp>
        <p:nvSpPr>
          <p:cNvPr id="24" name="矩形 23"/>
          <p:cNvSpPr/>
          <p:nvPr/>
        </p:nvSpPr>
        <p:spPr>
          <a:xfrm>
            <a:off x="4154170" y="6491605"/>
            <a:ext cx="227647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《蓝色Ⅱ》 米罗</a:t>
            </a:r>
            <a:endParaRPr lang="zh-CN" altLang="en-US" sz="1400">
              <a:latin typeface="宋体" panose="02010600030101010101" pitchFamily="2" charset="-122"/>
              <a:ea typeface="宋体" panose="02010600030101010101" pitchFamily="2" charset="-122"/>
            </a:endParaRPr>
          </a:p>
        </p:txBody>
      </p:sp>
      <p:sp>
        <p:nvSpPr>
          <p:cNvPr id="25" name="矩形 24"/>
          <p:cNvSpPr/>
          <p:nvPr/>
        </p:nvSpPr>
        <p:spPr>
          <a:xfrm>
            <a:off x="854710" y="6491605"/>
            <a:ext cx="320611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400">
                <a:latin typeface="宋体" panose="02010600030101010101" pitchFamily="2" charset="-122"/>
                <a:ea typeface="宋体" panose="02010600030101010101" pitchFamily="2" charset="-122"/>
              </a:rPr>
              <a:t>《安慰》 蒙克</a:t>
            </a:r>
            <a:endParaRPr lang="zh-CN" altLang="en-US" sz="1400">
              <a:latin typeface="宋体" panose="02010600030101010101" pitchFamily="2" charset="-122"/>
              <a:ea typeface="宋体" panose="02010600030101010101" pitchFamily="2"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 name="图片 27"/>
          <p:cNvPicPr>
            <a:picLocks noChangeAspect="1"/>
          </p:cNvPicPr>
          <p:nvPr/>
        </p:nvPicPr>
        <p:blipFill>
          <a:blip r:embed="rId1"/>
          <a:stretch>
            <a:fillRect/>
          </a:stretch>
        </p:blipFill>
        <p:spPr>
          <a:xfrm>
            <a:off x="2426335" y="4857750"/>
            <a:ext cx="1689100" cy="1610360"/>
          </a:xfrm>
          <a:prstGeom prst="rect">
            <a:avLst/>
          </a:prstGeom>
        </p:spPr>
      </p:pic>
      <p:pic>
        <p:nvPicPr>
          <p:cNvPr id="17" name="图片 16"/>
          <p:cNvPicPr>
            <a:picLocks noChangeAspect="1"/>
          </p:cNvPicPr>
          <p:nvPr/>
        </p:nvPicPr>
        <p:blipFill>
          <a:blip r:embed="rId2"/>
          <a:stretch>
            <a:fillRect/>
          </a:stretch>
        </p:blipFill>
        <p:spPr>
          <a:xfrm>
            <a:off x="696595" y="1407160"/>
            <a:ext cx="3406140" cy="3335655"/>
          </a:xfrm>
          <a:prstGeom prst="rect">
            <a:avLst/>
          </a:prstGeom>
        </p:spPr>
      </p:pic>
      <p:pic>
        <p:nvPicPr>
          <p:cNvPr id="15" name="图片 14"/>
          <p:cNvPicPr>
            <a:picLocks noChangeAspect="1"/>
          </p:cNvPicPr>
          <p:nvPr/>
        </p:nvPicPr>
        <p:blipFill>
          <a:blip r:embed="rId3"/>
          <a:stretch>
            <a:fillRect/>
          </a:stretch>
        </p:blipFill>
        <p:spPr>
          <a:xfrm>
            <a:off x="4213860" y="1407160"/>
            <a:ext cx="1682750" cy="1610995"/>
          </a:xfrm>
          <a:prstGeom prst="rect">
            <a:avLst/>
          </a:prstGeom>
        </p:spPr>
      </p:pic>
      <p:pic>
        <p:nvPicPr>
          <p:cNvPr id="12" name="图片 11"/>
          <p:cNvPicPr>
            <a:picLocks noChangeAspect="1"/>
          </p:cNvPicPr>
          <p:nvPr/>
        </p:nvPicPr>
        <p:blipFill>
          <a:blip r:embed="rId4"/>
          <a:stretch>
            <a:fillRect/>
          </a:stretch>
        </p:blipFill>
        <p:spPr>
          <a:xfrm>
            <a:off x="8648700" y="1407160"/>
            <a:ext cx="1688465" cy="1617345"/>
          </a:xfrm>
          <a:prstGeom prst="rect">
            <a:avLst/>
          </a:prstGeom>
        </p:spPr>
      </p:pic>
      <p:pic>
        <p:nvPicPr>
          <p:cNvPr id="8" name="图片 7"/>
          <p:cNvPicPr>
            <a:picLocks noChangeAspect="1"/>
          </p:cNvPicPr>
          <p:nvPr/>
        </p:nvPicPr>
        <p:blipFill>
          <a:blip r:embed="rId5"/>
          <a:stretch>
            <a:fillRect/>
          </a:stretch>
        </p:blipFill>
        <p:spPr>
          <a:xfrm>
            <a:off x="6487160" y="3155315"/>
            <a:ext cx="1858645" cy="3311525"/>
          </a:xfrm>
          <a:prstGeom prst="rect">
            <a:avLst/>
          </a:prstGeom>
        </p:spPr>
      </p:pic>
      <p:pic>
        <p:nvPicPr>
          <p:cNvPr id="6" name="图片 5"/>
          <p:cNvPicPr>
            <a:picLocks noChangeAspect="1"/>
          </p:cNvPicPr>
          <p:nvPr/>
        </p:nvPicPr>
        <p:blipFill>
          <a:blip r:embed="rId6"/>
          <a:stretch>
            <a:fillRect/>
          </a:stretch>
        </p:blipFill>
        <p:spPr>
          <a:xfrm>
            <a:off x="8470265" y="3126105"/>
            <a:ext cx="1858010" cy="3317240"/>
          </a:xfrm>
          <a:prstGeom prst="rect">
            <a:avLst/>
          </a:prstGeom>
        </p:spPr>
      </p:pic>
      <p:pic>
        <p:nvPicPr>
          <p:cNvPr id="2" name="图片 1"/>
          <p:cNvPicPr>
            <a:picLocks noChangeAspect="1"/>
          </p:cNvPicPr>
          <p:nvPr/>
        </p:nvPicPr>
        <p:blipFill>
          <a:blip r:embed="rId7"/>
          <a:stretch>
            <a:fillRect/>
          </a:stretch>
        </p:blipFill>
        <p:spPr>
          <a:xfrm>
            <a:off x="10455910" y="1407160"/>
            <a:ext cx="1682750" cy="2776220"/>
          </a:xfrm>
          <a:prstGeom prst="rect">
            <a:avLst/>
          </a:prstGeom>
        </p:spPr>
      </p:pic>
      <p:pic>
        <p:nvPicPr>
          <p:cNvPr id="4" name="图片 3"/>
          <p:cNvPicPr>
            <a:picLocks noChangeAspect="1"/>
          </p:cNvPicPr>
          <p:nvPr/>
        </p:nvPicPr>
        <p:blipFill>
          <a:blip r:embed="rId8"/>
          <a:stretch>
            <a:fillRect/>
          </a:stretch>
        </p:blipFill>
        <p:spPr>
          <a:xfrm>
            <a:off x="10462260" y="4318000"/>
            <a:ext cx="1682750" cy="2125345"/>
          </a:xfrm>
          <a:prstGeom prst="rect">
            <a:avLst/>
          </a:prstGeom>
        </p:spPr>
      </p:pic>
      <p:grpSp>
        <p:nvGrpSpPr>
          <p:cNvPr id="24" name="Group 1"/>
          <p:cNvGrpSpPr/>
          <p:nvPr>
            <p:custDataLst>
              <p:tags r:id="rId9"/>
            </p:custDataLst>
          </p:nvPr>
        </p:nvGrpSpPr>
        <p:grpSpPr>
          <a:xfrm rot="16200000" flipH="1" flipV="1">
            <a:off x="11600815" y="5928995"/>
            <a:ext cx="665480" cy="856615"/>
            <a:chOff x="4622800" y="1609784"/>
            <a:chExt cx="130175" cy="153988"/>
          </a:xfrm>
        </p:grpSpPr>
        <p:cxnSp>
          <p:nvCxnSpPr>
            <p:cNvPr id="25" name="Straight Connector 2"/>
            <p:cNvCxnSpPr/>
            <p:nvPr>
              <p:custDataLst>
                <p:tags r:id="rId10"/>
              </p:custDataLst>
            </p:nvPr>
          </p:nvCxnSpPr>
          <p:spPr>
            <a:xfrm>
              <a:off x="4622800" y="1612900"/>
              <a:ext cx="130175" cy="0"/>
            </a:xfrm>
            <a:prstGeom prst="line">
              <a:avLst/>
            </a:prstGeom>
            <a:ln w="41275" cmpd="sng">
              <a:solidFill>
                <a:schemeClr val="accent1">
                  <a:shade val="50000"/>
                </a:schemeClr>
              </a:solidFill>
              <a:prstDash val="solid"/>
            </a:ln>
          </p:spPr>
          <p:style>
            <a:lnRef idx="1">
              <a:srgbClr val="1E6BC5"/>
            </a:lnRef>
            <a:fillRef idx="0">
              <a:srgbClr val="1E6BC5"/>
            </a:fillRef>
            <a:effectRef idx="0">
              <a:srgbClr val="1E6BC5"/>
            </a:effectRef>
            <a:fontRef idx="minor">
              <a:srgbClr val="000000"/>
            </a:fontRef>
          </p:style>
        </p:cxnSp>
        <p:cxnSp>
          <p:nvCxnSpPr>
            <p:cNvPr id="26" name="Straight Connector 3"/>
            <p:cNvCxnSpPr/>
            <p:nvPr>
              <p:custDataLst>
                <p:tags r:id="rId11"/>
              </p:custDataLst>
            </p:nvPr>
          </p:nvCxnSpPr>
          <p:spPr>
            <a:xfrm>
              <a:off x="4748257" y="1609784"/>
              <a:ext cx="0" cy="153988"/>
            </a:xfrm>
            <a:prstGeom prst="line">
              <a:avLst/>
            </a:prstGeom>
            <a:ln w="41275" cmpd="sng">
              <a:solidFill>
                <a:schemeClr val="accent1">
                  <a:shade val="50000"/>
                </a:schemeClr>
              </a:solidFill>
              <a:prstDash val="solid"/>
            </a:ln>
          </p:spPr>
          <p:style>
            <a:lnRef idx="1">
              <a:srgbClr val="1E6BC5"/>
            </a:lnRef>
            <a:fillRef idx="0">
              <a:srgbClr val="1E6BC5"/>
            </a:fillRef>
            <a:effectRef idx="0">
              <a:srgbClr val="1E6BC5"/>
            </a:effectRef>
            <a:fontRef idx="minor">
              <a:srgbClr val="000000"/>
            </a:fontRef>
          </p:style>
        </p:cxnSp>
      </p:grpSp>
      <p:pic>
        <p:nvPicPr>
          <p:cNvPr id="10" name="图片 9"/>
          <p:cNvPicPr>
            <a:picLocks noChangeAspect="1"/>
          </p:cNvPicPr>
          <p:nvPr/>
        </p:nvPicPr>
        <p:blipFill>
          <a:blip r:embed="rId12"/>
          <a:stretch>
            <a:fillRect/>
          </a:stretch>
        </p:blipFill>
        <p:spPr>
          <a:xfrm>
            <a:off x="4228465" y="3108325"/>
            <a:ext cx="2145665" cy="3352165"/>
          </a:xfrm>
          <a:prstGeom prst="rect">
            <a:avLst/>
          </a:prstGeom>
        </p:spPr>
      </p:pic>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43611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形式美法则</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节奏与韵律</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zh-CN" altLang="en-US" sz="3000" dirty="0">
                <a:solidFill>
                  <a:schemeClr val="bg1"/>
                </a:solidFill>
                <a:latin typeface="+mn-lt"/>
                <a:ea typeface="+mn-ea"/>
                <a:cs typeface="+mn-ea"/>
                <a:sym typeface="+mn-lt"/>
              </a:endParaRPr>
            </a:p>
          </p:txBody>
        </p:sp>
      </p:grpSp>
      <p:pic>
        <p:nvPicPr>
          <p:cNvPr id="21" name="图片 20"/>
          <p:cNvPicPr>
            <a:picLocks noChangeAspect="1"/>
          </p:cNvPicPr>
          <p:nvPr/>
        </p:nvPicPr>
        <p:blipFill>
          <a:blip r:embed="rId13"/>
          <a:stretch>
            <a:fillRect/>
          </a:stretch>
        </p:blipFill>
        <p:spPr>
          <a:xfrm>
            <a:off x="697230" y="4857750"/>
            <a:ext cx="1656715" cy="1609090"/>
          </a:xfrm>
          <a:prstGeom prst="rect">
            <a:avLst/>
          </a:prstGeom>
        </p:spPr>
      </p:pic>
      <p:sp>
        <p:nvSpPr>
          <p:cNvPr id="29" name="矩形 28"/>
          <p:cNvSpPr/>
          <p:nvPr/>
        </p:nvSpPr>
        <p:spPr>
          <a:xfrm>
            <a:off x="10462260" y="3735705"/>
            <a:ext cx="1682750" cy="44767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《夜间的纽约散热器大厦》</a:t>
            </a:r>
            <a:r>
              <a:rPr lang="zh-CN" altLang="en-US" sz="1800">
                <a:latin typeface="宋体" panose="02010600030101010101" pitchFamily="2" charset="-122"/>
                <a:ea typeface="宋体" panose="02010600030101010101" pitchFamily="2" charset="-122"/>
              </a:rPr>
              <a:t> </a:t>
            </a:r>
            <a:endParaRPr lang="zh-CN" altLang="en-US" sz="1800">
              <a:latin typeface="宋体" panose="02010600030101010101" pitchFamily="2" charset="-122"/>
              <a:ea typeface="宋体" panose="02010600030101010101" pitchFamily="2" charset="-122"/>
            </a:endParaRPr>
          </a:p>
        </p:txBody>
      </p:sp>
      <p:sp>
        <p:nvSpPr>
          <p:cNvPr id="30" name="矩形 29"/>
          <p:cNvSpPr/>
          <p:nvPr/>
        </p:nvSpPr>
        <p:spPr>
          <a:xfrm>
            <a:off x="10462260" y="6083300"/>
            <a:ext cx="1682750" cy="360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《风景》 欧姬芙</a:t>
            </a:r>
            <a:r>
              <a:rPr lang="zh-CN" altLang="en-US" sz="1800">
                <a:latin typeface="宋体" panose="02010600030101010101" pitchFamily="2" charset="-122"/>
                <a:ea typeface="宋体" panose="02010600030101010101" pitchFamily="2" charset="-122"/>
              </a:rPr>
              <a:t> </a:t>
            </a:r>
            <a:endParaRPr lang="zh-CN" altLang="en-US" sz="1800">
              <a:latin typeface="宋体" panose="02010600030101010101" pitchFamily="2" charset="-122"/>
              <a:ea typeface="宋体" panose="02010600030101010101" pitchFamily="2" charset="-122"/>
            </a:endParaRPr>
          </a:p>
        </p:txBody>
      </p:sp>
      <p:sp>
        <p:nvSpPr>
          <p:cNvPr id="31" name="矩形 30"/>
          <p:cNvSpPr/>
          <p:nvPr/>
        </p:nvSpPr>
        <p:spPr>
          <a:xfrm>
            <a:off x="8470265" y="5200650"/>
            <a:ext cx="185801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《站着的裸女背影》</a:t>
            </a:r>
            <a:r>
              <a:rPr lang="zh-CN" altLang="en-US" sz="1800">
                <a:latin typeface="宋体" panose="02010600030101010101" pitchFamily="2" charset="-122"/>
                <a:ea typeface="宋体" panose="02010600030101010101" pitchFamily="2" charset="-122"/>
              </a:rPr>
              <a:t> </a:t>
            </a:r>
            <a:endParaRPr lang="zh-CN" altLang="en-US" sz="1800">
              <a:latin typeface="宋体" panose="02010600030101010101" pitchFamily="2" charset="-122"/>
              <a:ea typeface="宋体" panose="02010600030101010101" pitchFamily="2" charset="-122"/>
            </a:endParaRPr>
          </a:p>
        </p:txBody>
      </p:sp>
      <p:sp>
        <p:nvSpPr>
          <p:cNvPr id="32" name="矩形 31"/>
          <p:cNvSpPr/>
          <p:nvPr/>
        </p:nvSpPr>
        <p:spPr>
          <a:xfrm>
            <a:off x="6487795" y="6083300"/>
            <a:ext cx="185801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《人体》 罗丹</a:t>
            </a:r>
            <a:r>
              <a:rPr lang="zh-CN" altLang="en-US" sz="1800">
                <a:latin typeface="宋体" panose="02010600030101010101" pitchFamily="2" charset="-122"/>
                <a:ea typeface="宋体" panose="02010600030101010101" pitchFamily="2" charset="-122"/>
              </a:rPr>
              <a:t> </a:t>
            </a:r>
            <a:endParaRPr lang="zh-CN" altLang="en-US" sz="1800">
              <a:latin typeface="宋体" panose="02010600030101010101" pitchFamily="2" charset="-122"/>
              <a:ea typeface="宋体" panose="02010600030101010101" pitchFamily="2" charset="-122"/>
            </a:endParaRPr>
          </a:p>
        </p:txBody>
      </p:sp>
      <p:sp>
        <p:nvSpPr>
          <p:cNvPr id="33" name="矩形 32"/>
          <p:cNvSpPr/>
          <p:nvPr/>
        </p:nvSpPr>
        <p:spPr>
          <a:xfrm>
            <a:off x="4213860" y="5200650"/>
            <a:ext cx="214503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《高举双臂的女孩》 惠斯勒</a:t>
            </a:r>
            <a:r>
              <a:rPr lang="zh-CN" altLang="en-US" sz="1600">
                <a:latin typeface="宋体" panose="02010600030101010101" pitchFamily="2" charset="-122"/>
                <a:ea typeface="宋体" panose="02010600030101010101" pitchFamily="2" charset="-122"/>
              </a:rPr>
              <a:t> </a:t>
            </a:r>
            <a:endParaRPr lang="zh-CN" altLang="en-US" sz="1600">
              <a:latin typeface="宋体" panose="02010600030101010101" pitchFamily="2" charset="-122"/>
              <a:ea typeface="宋体" panose="02010600030101010101" pitchFamily="2" charset="-122"/>
            </a:endParaRPr>
          </a:p>
        </p:txBody>
      </p:sp>
      <p:sp>
        <p:nvSpPr>
          <p:cNvPr id="34" name="矩形 33"/>
          <p:cNvSpPr/>
          <p:nvPr/>
        </p:nvSpPr>
        <p:spPr>
          <a:xfrm>
            <a:off x="4213860" y="2664460"/>
            <a:ext cx="1682750" cy="360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《女人体》 雷诺阿</a:t>
            </a:r>
            <a:endParaRPr lang="zh-CN" altLang="en-US" sz="1200">
              <a:latin typeface="宋体" panose="02010600030101010101" pitchFamily="2" charset="-122"/>
              <a:ea typeface="宋体" panose="02010600030101010101" pitchFamily="2" charset="-122"/>
            </a:endParaRPr>
          </a:p>
        </p:txBody>
      </p:sp>
      <p:sp>
        <p:nvSpPr>
          <p:cNvPr id="35" name="矩形 34"/>
          <p:cNvSpPr/>
          <p:nvPr/>
        </p:nvSpPr>
        <p:spPr>
          <a:xfrm>
            <a:off x="8648700" y="2664460"/>
            <a:ext cx="1682750" cy="36000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《女人体》 埃里克• 吉尔</a:t>
            </a:r>
            <a:endParaRPr lang="zh-CN" altLang="en-US" sz="1200">
              <a:latin typeface="宋体" panose="02010600030101010101" pitchFamily="2" charset="-122"/>
              <a:ea typeface="宋体" panose="02010600030101010101" pitchFamily="2" charset="-122"/>
            </a:endParaRPr>
          </a:p>
        </p:txBody>
      </p:sp>
      <p:sp>
        <p:nvSpPr>
          <p:cNvPr id="36" name="矩形 35"/>
          <p:cNvSpPr/>
          <p:nvPr/>
        </p:nvSpPr>
        <p:spPr>
          <a:xfrm>
            <a:off x="696595" y="4382770"/>
            <a:ext cx="340614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《女人体》 弗洛伊德</a:t>
            </a:r>
            <a:endParaRPr lang="zh-CN" altLang="en-US" sz="1200">
              <a:latin typeface="宋体" panose="02010600030101010101" pitchFamily="2" charset="-122"/>
              <a:ea typeface="宋体" panose="02010600030101010101" pitchFamily="2" charset="-122"/>
            </a:endParaRPr>
          </a:p>
        </p:txBody>
      </p:sp>
      <p:sp>
        <p:nvSpPr>
          <p:cNvPr id="37" name="矩形 36"/>
          <p:cNvSpPr/>
          <p:nvPr/>
        </p:nvSpPr>
        <p:spPr>
          <a:xfrm>
            <a:off x="2426335" y="6083300"/>
            <a:ext cx="1675765"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《女人体》 雷东</a:t>
            </a:r>
            <a:endParaRPr lang="zh-CN" altLang="en-US" sz="1800">
              <a:latin typeface="宋体" panose="02010600030101010101" pitchFamily="2" charset="-122"/>
              <a:ea typeface="宋体" panose="02010600030101010101" pitchFamily="2" charset="-122"/>
            </a:endParaRPr>
          </a:p>
        </p:txBody>
      </p:sp>
      <p:sp>
        <p:nvSpPr>
          <p:cNvPr id="38" name="矩形 37"/>
          <p:cNvSpPr/>
          <p:nvPr/>
        </p:nvSpPr>
        <p:spPr>
          <a:xfrm>
            <a:off x="697230" y="6100445"/>
            <a:ext cx="165608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200">
                <a:latin typeface="宋体" panose="02010600030101010101" pitchFamily="2" charset="-122"/>
                <a:ea typeface="宋体" panose="02010600030101010101" pitchFamily="2" charset="-122"/>
              </a:rPr>
              <a:t>《斜倚的裸女》 贝克曼</a:t>
            </a:r>
            <a:endParaRPr lang="zh-CN" altLang="en-US" sz="1200">
              <a:latin typeface="宋体" panose="02010600030101010101" pitchFamily="2" charset="-122"/>
              <a:ea typeface="宋体" panose="02010600030101010101" pitchFamily="2" charset="-122"/>
            </a:endParaRPr>
          </a:p>
        </p:txBody>
      </p:sp>
      <p:sp>
        <p:nvSpPr>
          <p:cNvPr id="41" name="矩形 40"/>
          <p:cNvSpPr/>
          <p:nvPr/>
        </p:nvSpPr>
        <p:spPr>
          <a:xfrm>
            <a:off x="5979795" y="1410970"/>
            <a:ext cx="2586355" cy="160718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indent="457200" algn="just" eaLnBrk="1" latinLnBrk="0" hangingPunct="1"/>
            <a:r>
              <a:rPr lang="zh-CN" altLang="en-US" sz="1400">
                <a:latin typeface="宋体" panose="02010600030101010101" pitchFamily="2" charset="-122"/>
                <a:ea typeface="宋体" panose="02010600030101010101" pitchFamily="2" charset="-122"/>
              </a:rPr>
              <a:t>提到节奏与韵律，人们一般会想到音乐中快慢、轻重、激烈、柔和、悠扬、低沉等节奏，不过我们也常用节奏与韵律来描述音乐之外的事物，比如我们常说“生活的奏”“生命的韵律”等。</a:t>
            </a:r>
            <a:endParaRPr lang="zh-CN" altLang="en-US" sz="1400">
              <a:latin typeface="宋体" panose="02010600030101010101" pitchFamily="2" charset="-122"/>
              <a:ea typeface="宋体" panose="02010600030101010101" pitchFamily="2"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43611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形式美法则</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比例与分割</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zh-CN" altLang="en-US" sz="3000" dirty="0">
                <a:solidFill>
                  <a:schemeClr val="bg1"/>
                </a:solidFill>
                <a:latin typeface="+mn-lt"/>
                <a:ea typeface="+mn-ea"/>
                <a:cs typeface="+mn-ea"/>
                <a:sym typeface="+mn-lt"/>
              </a:endParaRPr>
            </a:p>
          </p:txBody>
        </p:sp>
      </p:grpSp>
      <p:pic>
        <p:nvPicPr>
          <p:cNvPr id="2" name="图片 1"/>
          <p:cNvPicPr>
            <a:picLocks noChangeAspect="1"/>
          </p:cNvPicPr>
          <p:nvPr/>
        </p:nvPicPr>
        <p:blipFill>
          <a:blip r:embed="rId1"/>
          <a:stretch>
            <a:fillRect/>
          </a:stretch>
        </p:blipFill>
        <p:spPr>
          <a:xfrm>
            <a:off x="3897630" y="1408430"/>
            <a:ext cx="5208905" cy="3098165"/>
          </a:xfrm>
          <a:prstGeom prst="rect">
            <a:avLst/>
          </a:prstGeom>
        </p:spPr>
      </p:pic>
      <p:pic>
        <p:nvPicPr>
          <p:cNvPr id="3" name="图片 2"/>
          <p:cNvPicPr>
            <a:picLocks noChangeAspect="1"/>
          </p:cNvPicPr>
          <p:nvPr/>
        </p:nvPicPr>
        <p:blipFill>
          <a:blip r:embed="rId2"/>
          <a:stretch>
            <a:fillRect/>
          </a:stretch>
        </p:blipFill>
        <p:spPr>
          <a:xfrm>
            <a:off x="615315" y="3029585"/>
            <a:ext cx="3099435" cy="3676015"/>
          </a:xfrm>
          <a:prstGeom prst="rect">
            <a:avLst/>
          </a:prstGeom>
        </p:spPr>
      </p:pic>
      <p:pic>
        <p:nvPicPr>
          <p:cNvPr id="4" name="图片 3"/>
          <p:cNvPicPr>
            <a:picLocks noChangeAspect="1"/>
          </p:cNvPicPr>
          <p:nvPr/>
        </p:nvPicPr>
        <p:blipFill>
          <a:blip r:embed="rId3"/>
          <a:stretch>
            <a:fillRect/>
          </a:stretch>
        </p:blipFill>
        <p:spPr>
          <a:xfrm>
            <a:off x="9288780" y="1409065"/>
            <a:ext cx="3098800" cy="5296535"/>
          </a:xfrm>
          <a:prstGeom prst="rect">
            <a:avLst/>
          </a:prstGeom>
        </p:spPr>
      </p:pic>
      <p:sp>
        <p:nvSpPr>
          <p:cNvPr id="23" name="矩形 22"/>
          <p:cNvSpPr/>
          <p:nvPr/>
        </p:nvSpPr>
        <p:spPr>
          <a:xfrm>
            <a:off x="3902710" y="4641215"/>
            <a:ext cx="5203825" cy="2051685"/>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44145" rtlCol="0" anchor="ctr" anchorCtr="0">
            <a:noAutofit/>
          </a:bodyPr>
          <a:p>
            <a:pPr indent="360045" algn="just" eaLnBrk="1" latinLnBrk="0" hangingPunct="1">
              <a:lnSpc>
                <a:spcPct val="150000"/>
              </a:lnSpc>
              <a:spcBef>
                <a:spcPts val="0"/>
              </a:spcBef>
              <a:spcAft>
                <a:spcPts val="0"/>
              </a:spcAft>
            </a:pPr>
            <a:r>
              <a:rPr lang="zh-CN" altLang="en-US" sz="1800">
                <a:solidFill>
                  <a:schemeClr val="tx1"/>
                </a:solidFill>
                <a:sym typeface="+mn-ea"/>
              </a:rPr>
              <a:t>在绘画中，比例指的是作品中部分与整体之间的，或者部分与部分之间的尺寸关系。</a:t>
            </a:r>
            <a:endParaRPr lang="zh-CN" altLang="en-US" sz="1800">
              <a:solidFill>
                <a:schemeClr val="tx1"/>
              </a:solidFill>
              <a:sym typeface="+mn-ea"/>
            </a:endParaRPr>
          </a:p>
          <a:p>
            <a:pPr indent="360045" algn="just" eaLnBrk="1" latinLnBrk="0" hangingPunct="1">
              <a:lnSpc>
                <a:spcPct val="150000"/>
              </a:lnSpc>
              <a:spcBef>
                <a:spcPts val="0"/>
              </a:spcBef>
              <a:spcAft>
                <a:spcPts val="0"/>
              </a:spcAft>
            </a:pPr>
            <a:r>
              <a:rPr lang="zh-CN" altLang="en-US" sz="1800">
                <a:solidFill>
                  <a:schemeClr val="tx1"/>
                </a:solidFill>
                <a:sym typeface="+mn-ea"/>
              </a:rPr>
              <a:t>比例，是艺术家处理艺术语言的重要手段。即使是在写实性的绘画中，画家也可能在比例上加入了或多或少的主观处理。</a:t>
            </a:r>
            <a:endParaRPr lang="zh-CN" altLang="en-US" sz="1800">
              <a:solidFill>
                <a:schemeClr val="tx1"/>
              </a:solidFill>
              <a:sym typeface="+mn-ea"/>
            </a:endParaRPr>
          </a:p>
        </p:txBody>
      </p:sp>
      <p:sp>
        <p:nvSpPr>
          <p:cNvPr id="64" name="矩形 63"/>
          <p:cNvSpPr/>
          <p:nvPr/>
        </p:nvSpPr>
        <p:spPr>
          <a:xfrm>
            <a:off x="615315" y="1408430"/>
            <a:ext cx="3083560" cy="148780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95" tIns="71755" rIns="71755" bIns="71755" rtlCol="0" anchor="ctr" anchorCtr="0"/>
          <a:p>
            <a:pPr algn="l">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400" b="1">
                <a:latin typeface="宋体" panose="02010600030101010101" pitchFamily="2" charset="-122"/>
                <a:ea typeface="宋体" panose="02010600030101010101" pitchFamily="2" charset="-122"/>
                <a:sym typeface="+mn-ea"/>
              </a:rPr>
              <a:t>《大宫女》 安格尔</a:t>
            </a:r>
            <a:endParaRPr lang="zh-CN" altLang="en-US" sz="14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400" b="1">
                <a:latin typeface="宋体" panose="02010600030101010101" pitchFamily="2" charset="-122"/>
                <a:ea typeface="宋体" panose="02010600030101010101" pitchFamily="2" charset="-122"/>
                <a:sym typeface="+mn-ea"/>
              </a:rPr>
              <a:t>《画室里的安妮特》 贾科梅蒂</a:t>
            </a:r>
            <a:r>
              <a:rPr lang="zh-CN" altLang="en-US" sz="2000" b="1">
                <a:latin typeface="宋体" panose="02010600030101010101" pitchFamily="2" charset="-122"/>
                <a:ea typeface="宋体" panose="02010600030101010101" pitchFamily="2" charset="-122"/>
                <a:sym typeface="+mn-ea"/>
              </a:rPr>
              <a:t>↓</a:t>
            </a:r>
            <a:r>
              <a:rPr lang="zh-CN" altLang="en-US" sz="1800" b="1">
                <a:latin typeface="宋体" panose="02010600030101010101" pitchFamily="2" charset="-122"/>
                <a:ea typeface="宋体" panose="02010600030101010101" pitchFamily="2" charset="-122"/>
                <a:sym typeface="+mn-ea"/>
              </a:rPr>
              <a:t> </a:t>
            </a:r>
            <a:r>
              <a:rPr lang="zh-CN" altLang="en-US" sz="1400" b="1">
                <a:latin typeface="宋体" panose="02010600030101010101" pitchFamily="2" charset="-122"/>
                <a:ea typeface="宋体" panose="02010600030101010101" pitchFamily="2" charset="-122"/>
                <a:sym typeface="+mn-ea"/>
              </a:rPr>
              <a:t>《站立的裸体》 波特罗</a:t>
            </a:r>
            <a:endParaRPr lang="zh-CN" altLang="en-US" sz="1400" b="1">
              <a:latin typeface="宋体" panose="02010600030101010101" pitchFamily="2" charset="-122"/>
              <a:ea typeface="宋体" panose="02010600030101010101" pitchFamily="2"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 name="图片 14"/>
          <p:cNvPicPr>
            <a:picLocks noChangeAspect="1"/>
          </p:cNvPicPr>
          <p:nvPr/>
        </p:nvPicPr>
        <p:blipFill>
          <a:blip r:embed="rId1"/>
          <a:stretch>
            <a:fillRect/>
          </a:stretch>
        </p:blipFill>
        <p:spPr>
          <a:xfrm>
            <a:off x="2918460" y="1359535"/>
            <a:ext cx="5481955" cy="2487930"/>
          </a:xfrm>
          <a:prstGeom prst="rect">
            <a:avLst/>
          </a:prstGeom>
        </p:spPr>
      </p:pic>
      <p:pic>
        <p:nvPicPr>
          <p:cNvPr id="16" name="图片 15"/>
          <p:cNvPicPr>
            <a:picLocks noChangeAspect="1"/>
          </p:cNvPicPr>
          <p:nvPr/>
        </p:nvPicPr>
        <p:blipFill>
          <a:blip r:embed="rId2"/>
          <a:stretch>
            <a:fillRect/>
          </a:stretch>
        </p:blipFill>
        <p:spPr>
          <a:xfrm>
            <a:off x="8515985" y="1359535"/>
            <a:ext cx="3582670" cy="5517515"/>
          </a:xfrm>
          <a:prstGeom prst="rect">
            <a:avLst/>
          </a:prstGeom>
        </p:spPr>
      </p:pic>
      <p:pic>
        <p:nvPicPr>
          <p:cNvPr id="17" name="图片 16"/>
          <p:cNvPicPr>
            <a:picLocks noChangeAspect="1"/>
          </p:cNvPicPr>
          <p:nvPr/>
        </p:nvPicPr>
        <p:blipFill>
          <a:blip r:embed="rId3"/>
          <a:stretch>
            <a:fillRect/>
          </a:stretch>
        </p:blipFill>
        <p:spPr>
          <a:xfrm>
            <a:off x="2918460" y="3980815"/>
            <a:ext cx="3262630" cy="2896235"/>
          </a:xfrm>
          <a:prstGeom prst="rect">
            <a:avLst/>
          </a:prstGeom>
        </p:spPr>
      </p:pic>
      <p:sp>
        <p:nvSpPr>
          <p:cNvPr id="64" name="矩形 63"/>
          <p:cNvSpPr/>
          <p:nvPr/>
        </p:nvSpPr>
        <p:spPr>
          <a:xfrm>
            <a:off x="6297295" y="3980180"/>
            <a:ext cx="2102485" cy="289687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1755" tIns="71755" rIns="71755" bIns="71755" rtlCol="0" anchor="ctr" anchorCtr="0"/>
          <a:p>
            <a:pPr algn="l">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 </a:t>
            </a:r>
            <a:r>
              <a:rPr lang="zh-CN" altLang="en-US" sz="1400" b="1">
                <a:latin typeface="宋体" panose="02010600030101010101" pitchFamily="2" charset="-122"/>
                <a:ea typeface="宋体" panose="02010600030101010101" pitchFamily="2" charset="-122"/>
                <a:sym typeface="+mn-ea"/>
              </a:rPr>
              <a:t>《秋瑾故居》 吴冠中</a:t>
            </a:r>
            <a:endParaRPr lang="zh-CN" altLang="en-US" sz="14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400" b="1">
                <a:latin typeface="宋体" panose="02010600030101010101" pitchFamily="2" charset="-122"/>
                <a:ea typeface="宋体" panose="02010600030101010101" pitchFamily="2" charset="-122"/>
                <a:sym typeface="+mn-ea"/>
              </a:rPr>
              <a:t>《水果》 阿里卡</a:t>
            </a:r>
            <a:endParaRPr lang="zh-CN" altLang="en-US" sz="1400" b="1">
              <a:latin typeface="宋体" panose="02010600030101010101" pitchFamily="2" charset="-122"/>
              <a:ea typeface="宋体" panose="02010600030101010101" pitchFamily="2" charset="-122"/>
              <a:sym typeface="+mn-ea"/>
            </a:endParaRPr>
          </a:p>
          <a:p>
            <a:pPr algn="l">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400" b="1">
                <a:latin typeface="宋体" panose="02010600030101010101" pitchFamily="2" charset="-122"/>
                <a:ea typeface="宋体" panose="02010600030101010101" pitchFamily="2" charset="-122"/>
                <a:sym typeface="+mn-ea"/>
              </a:rPr>
              <a:t>《青春期》 蒙克</a:t>
            </a:r>
            <a:endParaRPr lang="zh-CN" altLang="en-US" sz="1400" b="1">
              <a:latin typeface="宋体" panose="02010600030101010101" pitchFamily="2" charset="-122"/>
              <a:ea typeface="宋体" panose="02010600030101010101" pitchFamily="2" charset="-122"/>
              <a:sym typeface="+mn-ea"/>
            </a:endParaRPr>
          </a:p>
        </p:txBody>
      </p:sp>
      <p:sp>
        <p:nvSpPr>
          <p:cNvPr id="11" name="矩形 10"/>
          <p:cNvSpPr/>
          <p:nvPr/>
        </p:nvSpPr>
        <p:spPr>
          <a:xfrm>
            <a:off x="867410" y="1359535"/>
            <a:ext cx="1867535" cy="5517515"/>
          </a:xfrm>
          <a:prstGeom prst="rect">
            <a:avLst/>
          </a:prstGeom>
          <a:noFill/>
          <a:ln w="47625">
            <a:solidFill>
              <a:srgbClr val="26A69A"/>
            </a:solidFill>
          </a:ln>
        </p:spPr>
        <p:style>
          <a:lnRef idx="2">
            <a:schemeClr val="accent1">
              <a:shade val="50000"/>
            </a:schemeClr>
          </a:lnRef>
          <a:fillRef idx="1">
            <a:schemeClr val="accent1"/>
          </a:fillRef>
          <a:effectRef idx="0">
            <a:schemeClr val="accent1"/>
          </a:effectRef>
          <a:fontRef idx="minor">
            <a:schemeClr val="lt1"/>
          </a:fontRef>
        </p:style>
        <p:txBody>
          <a:bodyPr wrap="square" lIns="144145" tIns="107950" rIns="144145" bIns="107950" rtlCol="0" anchor="ctr">
            <a:noAutofit/>
          </a:bodyPr>
          <a:p>
            <a:pPr indent="457200" algn="just" eaLnBrk="1" latinLnBrk="0" hangingPunct="1">
              <a:lnSpc>
                <a:spcPct val="130000"/>
              </a:lnSpc>
              <a:spcBef>
                <a:spcPts val="0"/>
              </a:spcBef>
              <a:spcAft>
                <a:spcPts val="0"/>
              </a:spcAft>
            </a:pPr>
            <a:r>
              <a:rPr lang="zh-CN" altLang="en-US" sz="18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rPr>
              <a:t>分割普遍存在于绘画作品中。分割可以是显著明确的，也可以是隐性的、暗示性的，可以是一个简单的形体的分割，也可以是相邻形体间被想象出来的分割。</a:t>
            </a:r>
            <a:endParaRPr lang="zh-CN" altLang="en-US" sz="1800">
              <a:solidFill>
                <a:schemeClr val="tx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sym typeface="+mn-ea"/>
            </a:endParaRPr>
          </a:p>
        </p:txBody>
      </p:sp>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43611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形式美法则</a:t>
            </a:r>
            <a:r>
              <a:rPr lang="en-US" altLang="zh-CN" sz="3400" b="1" dirty="0">
                <a:solidFill>
                  <a:schemeClr val="accent1"/>
                </a:solidFill>
                <a:latin typeface="+mn-lt"/>
                <a:ea typeface="+mn-ea"/>
                <a:cs typeface="+mn-ea"/>
                <a:sym typeface="+mn-lt"/>
              </a:rPr>
              <a:t>—</a:t>
            </a:r>
            <a:r>
              <a:rPr lang="zh-CN" altLang="zh-CN" sz="2400" b="1" dirty="0">
                <a:solidFill>
                  <a:schemeClr val="accent1"/>
                </a:solidFill>
                <a:latin typeface="+mn-lt"/>
                <a:ea typeface="+mn-ea"/>
                <a:cs typeface="+mn-ea"/>
                <a:sym typeface="+mn-lt"/>
              </a:rPr>
              <a:t>比例与分割</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zh-CN" altLang="en-US" sz="3000" dirty="0">
                <a:solidFill>
                  <a:schemeClr val="bg1"/>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06"/>
          <p:cNvGrpSpPr/>
          <p:nvPr/>
        </p:nvGrpSpPr>
        <p:grpSpPr>
          <a:xfrm rot="10800000">
            <a:off x="8255" y="553567"/>
            <a:ext cx="1535620" cy="175334"/>
            <a:chOff x="5444484" y="3443844"/>
            <a:chExt cx="1455995" cy="166252"/>
          </a:xfrm>
        </p:grpSpPr>
        <p:sp>
          <p:nvSpPr>
            <p:cNvPr id="108" name="任意多边形 107"/>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9" name="椭圆 108"/>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10" name="矩形 109"/>
          <p:cNvSpPr/>
          <p:nvPr/>
        </p:nvSpPr>
        <p:spPr>
          <a:xfrm>
            <a:off x="1543685" y="332105"/>
            <a:ext cx="433070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综合训练</a:t>
            </a:r>
            <a:endParaRPr lang="en-US" altLang="zh-CN" sz="2400" b="1" dirty="0">
              <a:solidFill>
                <a:schemeClr val="accent1"/>
              </a:solidFill>
              <a:latin typeface="+mn-lt"/>
              <a:ea typeface="+mn-ea"/>
              <a:cs typeface="+mn-ea"/>
              <a:sym typeface="+mn-lt"/>
            </a:endParaRPr>
          </a:p>
        </p:txBody>
      </p:sp>
      <p:grpSp>
        <p:nvGrpSpPr>
          <p:cNvPr id="111" name="组合 110"/>
          <p:cNvGrpSpPr/>
          <p:nvPr/>
        </p:nvGrpSpPr>
        <p:grpSpPr>
          <a:xfrm>
            <a:off x="8365" y="332385"/>
            <a:ext cx="688782" cy="617718"/>
            <a:chOff x="453311" y="179092"/>
            <a:chExt cx="653067" cy="585720"/>
          </a:xfrm>
          <a:solidFill>
            <a:schemeClr val="accent1"/>
          </a:solidFill>
        </p:grpSpPr>
        <p:sp>
          <p:nvSpPr>
            <p:cNvPr id="112" name="矩形 111"/>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3" name="矩形 112"/>
            <p:cNvSpPr/>
            <p:nvPr/>
          </p:nvSpPr>
          <p:spPr>
            <a:xfrm>
              <a:off x="453311" y="179092"/>
              <a:ext cx="575582" cy="524435"/>
            </a:xfrm>
            <a:prstGeom prst="rect">
              <a:avLst/>
            </a:prstGeom>
            <a:grpFill/>
          </p:spPr>
          <p:txBody>
            <a:bodyPr wrap="none">
              <a:spAutoFit/>
            </a:bodyPr>
            <a:p>
              <a:r>
                <a:rPr lang="en-US" altLang="zh-CN" sz="3000" dirty="0" smtClean="0">
                  <a:solidFill>
                    <a:schemeClr val="bg1"/>
                  </a:solidFill>
                  <a:latin typeface="+mn-lt"/>
                  <a:ea typeface="+mn-ea"/>
                  <a:cs typeface="+mn-ea"/>
                  <a:sym typeface="+mn-lt"/>
                </a:rPr>
                <a:t>03</a:t>
              </a:r>
              <a:endParaRPr lang="zh-CN" altLang="en-US" sz="3000" dirty="0">
                <a:solidFill>
                  <a:schemeClr val="bg1"/>
                </a:solidFill>
                <a:latin typeface="+mn-lt"/>
                <a:ea typeface="+mn-ea"/>
                <a:cs typeface="+mn-ea"/>
                <a:sym typeface="+mn-lt"/>
              </a:endParaRPr>
            </a:p>
          </p:txBody>
        </p:sp>
      </p:grpSp>
      <p:sp>
        <p:nvSpPr>
          <p:cNvPr id="2" name="矩形 1"/>
          <p:cNvSpPr/>
          <p:nvPr/>
        </p:nvSpPr>
        <p:spPr>
          <a:xfrm>
            <a:off x="1029335" y="1564640"/>
            <a:ext cx="10800000" cy="3280410"/>
          </a:xfrm>
          <a:prstGeom prst="rect">
            <a:avLst/>
          </a:prstGeom>
        </p:spPr>
        <p:txBody>
          <a:bodyPr wrap="square" lIns="96433" tIns="48216" rIns="96433" bIns="48216">
            <a:spAutoFit/>
          </a:bodyPr>
          <a:p>
            <a:pPr indent="457200" algn="l" eaLnBrk="1" latinLnBrk="0" hangingPunct="1">
              <a:lnSpc>
                <a:spcPct val="150000"/>
              </a:lnSpc>
            </a:pPr>
            <a:r>
              <a:rPr lang="zh-CN" altLang="en-US" sz="2400" dirty="0">
                <a:solidFill>
                  <a:schemeClr val="tx1"/>
                </a:solidFill>
                <a:effectLst>
                  <a:outerShdw blurRad="38100" dist="19050" dir="2700000" algn="tl" rotWithShape="0">
                    <a:schemeClr val="dk1">
                      <a:alpha val="40000"/>
                    </a:schemeClr>
                  </a:outerShdw>
                </a:effectLst>
                <a:latin typeface="+mn-lt"/>
                <a:ea typeface="+mn-ea"/>
                <a:cs typeface="+mn-ea"/>
                <a:sym typeface="+mn-lt"/>
              </a:rPr>
              <a:t>1. 训练内容及要求</a:t>
            </a:r>
            <a:endParaRPr lang="zh-CN" altLang="en-US" sz="20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rPr>
              <a:t>作业一：结合平时写生，体会、讨论对形式的运用。</a:t>
            </a:r>
            <a:endPar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rPr>
              <a:t>作业二：结合名家的绘画或设计作品（绘画、建筑设计、产品设计、标志设计、广告设计、包装设计等），运用形式美法则进行分析（一侧贴作品照片，另一侧为分析图），分析图简明、清晰，不必过于深入。</a:t>
            </a:r>
            <a:endParaRPr lang="zh-CN" altLang="en-US" sz="18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lang="zh-CN" altLang="en-US" sz="2400" dirty="0">
                <a:solidFill>
                  <a:schemeClr val="tx1"/>
                </a:solidFill>
                <a:effectLst>
                  <a:outerShdw blurRad="38100" dist="19050" dir="2700000" algn="tl" rotWithShape="0">
                    <a:schemeClr val="dk1">
                      <a:alpha val="40000"/>
                    </a:schemeClr>
                  </a:outerShdw>
                </a:effectLst>
                <a:latin typeface="+mn-lt"/>
                <a:ea typeface="+mn-ea"/>
                <a:cs typeface="+mn-ea"/>
                <a:sym typeface="+mn-lt"/>
              </a:rPr>
              <a:t>2. 工具材料及规格要求</a:t>
            </a:r>
            <a:endParaRPr lang="zh-CN" altLang="en-US" sz="24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a:p>
            <a:pPr indent="457200" algn="l" eaLnBrk="1" latinLnBrk="0" hangingPunct="1">
              <a:lnSpc>
                <a:spcPct val="150000"/>
              </a:lnSpc>
            </a:pPr>
            <a:r>
              <a:rPr sz="1800" dirty="0">
                <a:solidFill>
                  <a:schemeClr val="tx1"/>
                </a:solidFill>
                <a:effectLst>
                  <a:outerShdw blurRad="38100" dist="19050" dir="2700000" algn="tl" rotWithShape="0">
                    <a:schemeClr val="dk1">
                      <a:alpha val="40000"/>
                    </a:schemeClr>
                  </a:outerShdw>
                </a:effectLst>
                <a:latin typeface="+mn-lt"/>
                <a:ea typeface="+mn-ea"/>
                <a:cs typeface="+mn-ea"/>
                <a:sym typeface="+mn-lt"/>
              </a:rPr>
              <a:t>工具材料不限，画纸规格16 ～ 4 开，画2 ～ 4 幅练习。</a:t>
            </a:r>
            <a:endParaRPr sz="18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qsl\Desktop\u=3558256168,2491114847&amp;fm=26&amp;gp=0.jpgu=3558256168,2491114847&amp;fm=26&amp;gp=0"/>
          <p:cNvPicPr>
            <a:picLocks noChangeAspect="1"/>
          </p:cNvPicPr>
          <p:nvPr/>
        </p:nvPicPr>
        <p:blipFill>
          <a:blip r:embed="rId1"/>
          <a:srcRect/>
          <a:stretch>
            <a:fillRect/>
          </a:stretch>
        </p:blipFill>
        <p:spPr>
          <a:xfrm>
            <a:off x="-39370" y="-42545"/>
            <a:ext cx="13549630" cy="4628515"/>
          </a:xfrm>
          <a:prstGeom prst="rect">
            <a:avLst/>
          </a:prstGeom>
        </p:spPr>
      </p:pic>
      <p:grpSp>
        <p:nvGrpSpPr>
          <p:cNvPr id="3" name="组合 2"/>
          <p:cNvGrpSpPr/>
          <p:nvPr/>
        </p:nvGrpSpPr>
        <p:grpSpPr>
          <a:xfrm>
            <a:off x="-38735" y="4505325"/>
            <a:ext cx="13548995" cy="2943225"/>
            <a:chOff x="-28811" y="4147807"/>
            <a:chExt cx="13549044" cy="3265988"/>
          </a:xfrm>
        </p:grpSpPr>
        <p:sp>
          <p:nvSpPr>
            <p:cNvPr id="39" name="矩形 38"/>
            <p:cNvSpPr/>
            <p:nvPr/>
          </p:nvSpPr>
          <p:spPr>
            <a:xfrm>
              <a:off x="-28811" y="4159864"/>
              <a:ext cx="13549044" cy="32539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Rectangle 5"/>
            <p:cNvSpPr>
              <a:spLocks noChangeArrowheads="1"/>
            </p:cNvSpPr>
            <p:nvPr/>
          </p:nvSpPr>
          <p:spPr bwMode="auto">
            <a:xfrm>
              <a:off x="-28810" y="4147807"/>
              <a:ext cx="8051585" cy="90197"/>
            </a:xfrm>
            <a:prstGeom prst="rect">
              <a:avLst/>
            </a:prstGeom>
            <a:solidFill>
              <a:schemeClr val="accent2"/>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1" name="Rectangle 7"/>
            <p:cNvSpPr>
              <a:spLocks noChangeArrowheads="1"/>
            </p:cNvSpPr>
            <p:nvPr/>
          </p:nvSpPr>
          <p:spPr bwMode="auto">
            <a:xfrm>
              <a:off x="8879494" y="4147807"/>
              <a:ext cx="1399802" cy="90197"/>
            </a:xfrm>
            <a:prstGeom prst="rect">
              <a:avLst/>
            </a:prstGeom>
            <a:solidFill>
              <a:schemeClr val="accent2"/>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2" name="Rectangle 8"/>
            <p:cNvSpPr>
              <a:spLocks noChangeArrowheads="1"/>
            </p:cNvSpPr>
            <p:nvPr/>
          </p:nvSpPr>
          <p:spPr bwMode="auto">
            <a:xfrm>
              <a:off x="10213478" y="4147807"/>
              <a:ext cx="1401535" cy="90197"/>
            </a:xfrm>
            <a:prstGeom prst="rect">
              <a:avLst/>
            </a:prstGeom>
            <a:solidFill>
              <a:schemeClr val="accent6">
                <a:lumMod val="75000"/>
              </a:schemeClr>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3" name="Rectangle 9"/>
            <p:cNvSpPr>
              <a:spLocks noChangeArrowheads="1"/>
            </p:cNvSpPr>
            <p:nvPr/>
          </p:nvSpPr>
          <p:spPr bwMode="auto">
            <a:xfrm>
              <a:off x="11549115" y="4147807"/>
              <a:ext cx="1399802" cy="90197"/>
            </a:xfrm>
            <a:prstGeom prst="rect">
              <a:avLst/>
            </a:prstGeom>
            <a:solidFill>
              <a:schemeClr val="accent1">
                <a:lumMod val="75000"/>
              </a:schemeClr>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sp>
          <p:nvSpPr>
            <p:cNvPr id="44" name="Rectangle 6"/>
            <p:cNvSpPr>
              <a:spLocks noChangeArrowheads="1"/>
            </p:cNvSpPr>
            <p:nvPr/>
          </p:nvSpPr>
          <p:spPr bwMode="auto">
            <a:xfrm>
              <a:off x="7599302" y="4147807"/>
              <a:ext cx="1401535" cy="90197"/>
            </a:xfrm>
            <a:prstGeom prst="rect">
              <a:avLst/>
            </a:prstGeom>
            <a:solidFill>
              <a:schemeClr val="accent5">
                <a:lumMod val="75000"/>
              </a:schemeClr>
            </a:solidFill>
            <a:ln>
              <a:noFill/>
            </a:ln>
          </p:spPr>
          <p:txBody>
            <a:bodyPr vert="horz" wrap="square" lIns="96416" tIns="48208" rIns="96416" bIns="48208" numCol="1" anchor="t" anchorCtr="0" compatLnSpc="1"/>
            <a:lstStyle/>
            <a:p>
              <a:endParaRPr lang="zh-CN" altLang="en-US">
                <a:latin typeface="+mn-lt"/>
                <a:ea typeface="+mn-ea"/>
                <a:cs typeface="+mn-ea"/>
                <a:sym typeface="+mn-lt"/>
              </a:endParaRPr>
            </a:p>
          </p:txBody>
        </p:sp>
      </p:grpSp>
      <p:pic>
        <p:nvPicPr>
          <p:cNvPr id="4" name="背景音乐 - 纯音乐 - 你是爱 Ppt2.mp3">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cstate="print"/>
          <a:stretch>
            <a:fillRect/>
          </a:stretch>
        </p:blipFill>
        <p:spPr>
          <a:xfrm>
            <a:off x="-1011390" y="351500"/>
            <a:ext cx="642770" cy="642770"/>
          </a:xfrm>
          <a:prstGeom prst="rect">
            <a:avLst/>
          </a:prstGeom>
        </p:spPr>
      </p:pic>
      <p:sp>
        <p:nvSpPr>
          <p:cNvPr id="36" name="标题 4"/>
          <p:cNvSpPr txBox="1"/>
          <p:nvPr/>
        </p:nvSpPr>
        <p:spPr>
          <a:xfrm>
            <a:off x="3468254" y="5686008"/>
            <a:ext cx="6134798" cy="592804"/>
          </a:xfrm>
          <a:prstGeom prst="rect">
            <a:avLst/>
          </a:prstGeom>
        </p:spPr>
        <p:txBody>
          <a:bodyPr vert="horz" lIns="96416" tIns="48208" rIns="96416" bIns="48208"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zh-CN" altLang="en-US" sz="1900" b="1" dirty="0">
              <a:solidFill>
                <a:schemeClr val="bg1"/>
              </a:solidFill>
              <a:latin typeface="+mn-lt"/>
              <a:ea typeface="+mn-ea"/>
              <a:cs typeface="+mn-ea"/>
              <a:sym typeface="+mn-lt"/>
            </a:endParaRPr>
          </a:p>
        </p:txBody>
      </p:sp>
      <p:sp>
        <p:nvSpPr>
          <p:cNvPr id="37" name="TextBox 36"/>
          <p:cNvSpPr txBox="1"/>
          <p:nvPr/>
        </p:nvSpPr>
        <p:spPr>
          <a:xfrm>
            <a:off x="295046" y="4783910"/>
            <a:ext cx="11632216" cy="901700"/>
          </a:xfrm>
          <a:prstGeom prst="rect">
            <a:avLst/>
          </a:prstGeom>
          <a:noFill/>
        </p:spPr>
        <p:txBody>
          <a:bodyPr wrap="square" rtlCol="0">
            <a:spAutoFit/>
          </a:bodyPr>
          <a:lstStyle/>
          <a:p>
            <a:pPr algn="ctr"/>
            <a:r>
              <a:rPr lang="zh-CN" sz="5270" b="1" dirty="0">
                <a:solidFill>
                  <a:schemeClr val="tx1"/>
                </a:solidFill>
                <a:effectLst>
                  <a:outerShdw blurRad="38100" dist="19050" dir="2700000" algn="tl" rotWithShape="0">
                    <a:schemeClr val="dk1">
                      <a:alpha val="40000"/>
                    </a:schemeClr>
                  </a:outerShdw>
                </a:effectLst>
                <a:latin typeface="+mn-lt"/>
                <a:ea typeface="+mn-ea"/>
                <a:cs typeface="+mn-ea"/>
                <a:sym typeface="+mn-lt"/>
              </a:rPr>
              <a:t>设计素描  感谢观看</a:t>
            </a:r>
            <a:endParaRPr lang="zh-CN" sz="5270" b="1"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7"/>
                                        </p:tgtEl>
                                        <p:attrNameLst>
                                          <p:attrName>ppt_y</p:attrName>
                                        </p:attrNameLst>
                                      </p:cBhvr>
                                      <p:tavLst>
                                        <p:tav tm="0">
                                          <p:val>
                                            <p:strVal val="#ppt_y"/>
                                          </p:val>
                                        </p:tav>
                                        <p:tav tm="100000">
                                          <p:val>
                                            <p:strVal val="#ppt_y"/>
                                          </p:val>
                                        </p:tav>
                                      </p:tavLst>
                                    </p:anim>
                                    <p:anim calcmode="lin" valueType="num">
                                      <p:cBhvr>
                                        <p:cTn id="13"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7"/>
                                        </p:tgtEl>
                                      </p:cBhvr>
                                    </p:animEffect>
                                  </p:childTnLst>
                                </p:cTn>
                              </p:par>
                            </p:childTnLst>
                          </p:cTn>
                        </p:par>
                        <p:par>
                          <p:cTn id="16" fill="hold">
                            <p:stCondLst>
                              <p:cond delay="14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6"/>
                                        </p:tgtEl>
                                        <p:attrNameLst>
                                          <p:attrName>ppt_y</p:attrName>
                                        </p:attrNameLst>
                                      </p:cBhvr>
                                      <p:tavLst>
                                        <p:tav tm="0">
                                          <p:val>
                                            <p:strVal val="#ppt_y"/>
                                          </p:val>
                                        </p:tav>
                                        <p:tav tm="100000">
                                          <p:val>
                                            <p:strVal val="#ppt_y"/>
                                          </p:val>
                                        </p:tav>
                                      </p:tavLst>
                                    </p:anim>
                                    <p:anim calcmode="lin" valueType="num">
                                      <p:cBhvr>
                                        <p:cTn id="2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4" repeatCount="indefinite" fill="remove" display="0">
                  <p:stCondLst>
                    <p:cond delay="indefinite"/>
                  </p:stCondLst>
                  <p:endCondLst>
                    <p:cond evt="onStopAudio" delay="0">
                      <p:tgtEl>
                        <p:sldTgt/>
                      </p:tgtEl>
                    </p:cond>
                  </p:endCondLst>
                </p:cTn>
                <p:tgtEl>
                  <p:spTgt spid="4"/>
                </p:tgtEl>
              </p:cMediaNode>
            </p:video>
          </p:childTnLst>
        </p:cTn>
      </p:par>
    </p:tnLst>
    <p:bldLst>
      <p:bldP spid="36" grpId="0"/>
      <p:bldP spid="3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qsl\Desktop\timgIAP9LKLO.jpgtimgIAP9LKLO"/>
          <p:cNvPicPr>
            <a:picLocks noChangeAspect="1"/>
          </p:cNvPicPr>
          <p:nvPr/>
        </p:nvPicPr>
        <p:blipFill>
          <a:blip r:embed="rId1"/>
          <a:srcRect/>
          <a:stretch>
            <a:fillRect/>
          </a:stretch>
        </p:blipFill>
        <p:spPr>
          <a:xfrm>
            <a:off x="-6350" y="317500"/>
            <a:ext cx="12871450" cy="6596380"/>
          </a:xfrm>
          <a:prstGeom prst="rect">
            <a:avLst/>
          </a:prstGeom>
          <a:solidFill>
            <a:schemeClr val="accent1">
              <a:lumMod val="60000"/>
              <a:lumOff val="40000"/>
            </a:schemeClr>
          </a:solidFill>
        </p:spPr>
      </p:pic>
      <p:sp>
        <p:nvSpPr>
          <p:cNvPr id="19" name="矩形 18"/>
          <p:cNvSpPr/>
          <p:nvPr/>
        </p:nvSpPr>
        <p:spPr>
          <a:xfrm rot="5400000">
            <a:off x="7125335" y="-29210"/>
            <a:ext cx="1682115" cy="743775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6433" tIns="48216" rIns="96433" bIns="48216" rtlCol="0" anchor="ctr"/>
          <a:lstStyle/>
          <a:p>
            <a:pPr algn="ctr"/>
            <a:endParaRPr lang="zh-CN" altLang="en-US">
              <a:solidFill>
                <a:prstClr val="white"/>
              </a:solidFill>
              <a:cs typeface="+mn-ea"/>
              <a:sym typeface="+mn-lt"/>
            </a:endParaRPr>
          </a:p>
        </p:txBody>
      </p:sp>
      <p:sp>
        <p:nvSpPr>
          <p:cNvPr id="20" name="矩形 19"/>
          <p:cNvSpPr/>
          <p:nvPr/>
        </p:nvSpPr>
        <p:spPr>
          <a:xfrm>
            <a:off x="4313803" y="2884134"/>
            <a:ext cx="1617980" cy="1649095"/>
          </a:xfrm>
          <a:prstGeom prst="rect">
            <a:avLst/>
          </a:prstGeom>
        </p:spPr>
        <p:txBody>
          <a:bodyPr wrap="none" lIns="96433" tIns="48216" rIns="96433" bIns="48216">
            <a:spAutoFit/>
          </a:bodyPr>
          <a:lstStyle/>
          <a:p>
            <a:r>
              <a:rPr lang="en-US" altLang="zh-CN" sz="10100" dirty="0">
                <a:solidFill>
                  <a:schemeClr val="tx1"/>
                </a:solidFill>
                <a:effectLst>
                  <a:outerShdw blurRad="38100" dist="19050" dir="2700000" algn="tl" rotWithShape="0">
                    <a:schemeClr val="dk1">
                      <a:alpha val="40000"/>
                    </a:schemeClr>
                  </a:outerShdw>
                </a:effectLst>
                <a:latin typeface="+mn-lt"/>
                <a:ea typeface="+mn-ea"/>
                <a:cs typeface="+mn-ea"/>
                <a:sym typeface="+mn-lt"/>
              </a:rPr>
              <a:t>03</a:t>
            </a:r>
            <a:endParaRPr lang="en-US" altLang="zh-CN" sz="101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sp>
        <p:nvSpPr>
          <p:cNvPr id="21" name="TextBox 62"/>
          <p:cNvSpPr txBox="1"/>
          <p:nvPr/>
        </p:nvSpPr>
        <p:spPr>
          <a:xfrm>
            <a:off x="6204585" y="3788410"/>
            <a:ext cx="5046345" cy="587375"/>
          </a:xfrm>
          <a:prstGeom prst="rect">
            <a:avLst/>
          </a:prstGeom>
          <a:noFill/>
          <a:effectLst/>
        </p:spPr>
        <p:txBody>
          <a:bodyPr wrap="square" lIns="96433" tIns="48216" rIns="96433" bIns="48216" rtlCol="0">
            <a:spAutoFit/>
            <a:scene3d>
              <a:camera prst="orthographicFront"/>
              <a:lightRig rig="threePt" dir="t"/>
            </a:scene3d>
          </a:bodyPr>
          <a:lstStyle/>
          <a:p>
            <a:r>
              <a:rPr sz="1600" dirty="0">
                <a:solidFill>
                  <a:schemeClr val="tx1"/>
                </a:solidFill>
                <a:effectLst>
                  <a:outerShdw blurRad="38100" dist="19050" dir="2700000" algn="tl" rotWithShape="0">
                    <a:schemeClr val="dk1">
                      <a:alpha val="40000"/>
                    </a:schemeClr>
                  </a:outerShdw>
                </a:effectLst>
                <a:latin typeface="+mn-lt"/>
                <a:ea typeface="+mn-ea"/>
                <a:cs typeface="+mn-ea"/>
                <a:sym typeface="+mn-lt"/>
              </a:rPr>
              <a:t>本章内容主要包括画面元素、构图方法、艺术形式美法则等。</a:t>
            </a:r>
            <a:endParaRPr sz="16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sp>
        <p:nvSpPr>
          <p:cNvPr id="22" name="矩形 21"/>
          <p:cNvSpPr/>
          <p:nvPr/>
        </p:nvSpPr>
        <p:spPr>
          <a:xfrm>
            <a:off x="6016625" y="3035300"/>
            <a:ext cx="5480050" cy="587375"/>
          </a:xfrm>
          <a:prstGeom prst="rect">
            <a:avLst/>
          </a:prstGeom>
        </p:spPr>
        <p:txBody>
          <a:bodyPr wrap="square" lIns="96433" tIns="48216" rIns="96433" bIns="48216">
            <a:spAutoFit/>
          </a:bodyPr>
          <a:lstStyle/>
          <a:p>
            <a:r>
              <a:rPr lang="zh-CN" altLang="zh-CN" sz="3200" b="1" dirty="0">
                <a:solidFill>
                  <a:schemeClr val="tx1"/>
                </a:solidFill>
                <a:effectLst>
                  <a:outerShdw blurRad="38100" dist="19050" dir="2700000" algn="tl" rotWithShape="0">
                    <a:schemeClr val="dk1">
                      <a:alpha val="40000"/>
                    </a:schemeClr>
                  </a:outerShdw>
                </a:effectLst>
                <a:latin typeface="+mn-lt"/>
                <a:ea typeface="+mn-ea"/>
                <a:cs typeface="+mn-ea"/>
                <a:sym typeface="+mn-lt"/>
              </a:rPr>
              <a:t>形式与审美</a:t>
            </a:r>
            <a:endParaRPr lang="zh-CN" altLang="zh-CN" sz="3200" b="1"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grpSp>
        <p:nvGrpSpPr>
          <p:cNvPr id="8" name="组合 7"/>
          <p:cNvGrpSpPr/>
          <p:nvPr/>
        </p:nvGrpSpPr>
        <p:grpSpPr>
          <a:xfrm>
            <a:off x="5841091" y="3521439"/>
            <a:ext cx="5155059" cy="276880"/>
            <a:chOff x="5444484" y="3347558"/>
            <a:chExt cx="4887760" cy="262538"/>
          </a:xfrm>
          <a:solidFill>
            <a:schemeClr val="accent1">
              <a:lumMod val="20000"/>
              <a:lumOff val="80000"/>
              <a:alpha val="65000"/>
            </a:schemeClr>
          </a:solidFill>
        </p:grpSpPr>
        <p:sp>
          <p:nvSpPr>
            <p:cNvPr id="9" name="任意多边形 8"/>
            <p:cNvSpPr/>
            <p:nvPr/>
          </p:nvSpPr>
          <p:spPr>
            <a:xfrm flipV="1">
              <a:off x="5545778" y="3347558"/>
              <a:ext cx="4786466" cy="178129"/>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椭圆 9"/>
            <p:cNvSpPr/>
            <p:nvPr/>
          </p:nvSpPr>
          <p:spPr>
            <a:xfrm>
              <a:off x="5444484" y="3443844"/>
              <a:ext cx="166252" cy="1662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5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0000">
                                          <p:cBhvr additive="base">
                                            <p:cTn id="7"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2"/>
                                            </p:tgtEl>
                                            <p:attrNameLst>
                                              <p:attrName>ppt_y</p:attrName>
                                            </p:attrNameLst>
                                          </p:cBhvr>
                                          <p:tavLst>
                                            <p:tav tm="0">
                                              <p:val>
                                                <p:strVal val="#ppt_y"/>
                                              </p:val>
                                            </p:tav>
                                            <p:tav tm="100000">
                                              <p:val>
                                                <p:strVal val="#ppt_y"/>
                                              </p:val>
                                            </p:tav>
                                          </p:tavLst>
                                        </p:anim>
                                        <p:anim calcmode="lin" valueType="num">
                                          <p:cBhvr>
                                            <p:cTn id="22"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2"/>
                                            </p:tgtEl>
                                          </p:cBhvr>
                                        </p:animEffect>
                                      </p:childTnLst>
                                    </p:cTn>
                                  </p:par>
                                </p:childTnLst>
                              </p:cTn>
                            </p:par>
                            <p:par>
                              <p:cTn id="25" fill="hold">
                                <p:stCondLst>
                                  <p:cond delay="1700"/>
                                </p:stCondLst>
                                <p:childTnLst>
                                  <p:par>
                                    <p:cTn id="26" presetID="3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900" decel="100000" fill="hold"/>
                                            <p:tgtEl>
                                              <p:spTgt spid="21"/>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p:bldP spid="21" grpId="0" bldLvl="0" animBg="1"/>
          <p:bldP spid="2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2"/>
                                            </p:tgtEl>
                                            <p:attrNameLst>
                                              <p:attrName>ppt_y</p:attrName>
                                            </p:attrNameLst>
                                          </p:cBhvr>
                                          <p:tavLst>
                                            <p:tav tm="0">
                                              <p:val>
                                                <p:strVal val="#ppt_y"/>
                                              </p:val>
                                            </p:tav>
                                            <p:tav tm="100000">
                                              <p:val>
                                                <p:strVal val="#ppt_y"/>
                                              </p:val>
                                            </p:tav>
                                          </p:tavLst>
                                        </p:anim>
                                        <p:anim calcmode="lin" valueType="num">
                                          <p:cBhvr>
                                            <p:cTn id="22"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2"/>
                                            </p:tgtEl>
                                          </p:cBhvr>
                                        </p:animEffect>
                                      </p:childTnLst>
                                    </p:cTn>
                                  </p:par>
                                </p:childTnLst>
                              </p:cTn>
                            </p:par>
                            <p:par>
                              <p:cTn id="25" fill="hold">
                                <p:stCondLst>
                                  <p:cond delay="1700"/>
                                </p:stCondLst>
                                <p:childTnLst>
                                  <p:par>
                                    <p:cTn id="26" presetID="3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900" decel="100000" fill="hold"/>
                                            <p:tgtEl>
                                              <p:spTgt spid="21"/>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p:bldP spid="21" grpId="0" bldLvl="0" animBg="1"/>
          <p:bldP spid="2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rot="10800000">
            <a:off x="8255" y="553567"/>
            <a:ext cx="1535620" cy="175334"/>
            <a:chOff x="5444484" y="3443844"/>
            <a:chExt cx="1455995" cy="166252"/>
          </a:xfrm>
        </p:grpSpPr>
        <p:sp>
          <p:nvSpPr>
            <p:cNvPr id="15" name="任意多边形 14"/>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sp>
        <p:nvSpPr>
          <p:cNvPr id="17" name="矩形 16"/>
          <p:cNvSpPr/>
          <p:nvPr/>
        </p:nvSpPr>
        <p:spPr>
          <a:xfrm>
            <a:off x="1543685" y="332105"/>
            <a:ext cx="1987550" cy="617855"/>
          </a:xfrm>
          <a:prstGeom prst="rect">
            <a:avLst/>
          </a:prstGeom>
        </p:spPr>
        <p:txBody>
          <a:bodyPr wrap="square" lIns="96433" tIns="48216" rIns="96433" bIns="48216">
            <a:spAutoFit/>
          </a:bodyPr>
          <a:lstStyle/>
          <a:p>
            <a:pPr algn="l"/>
            <a:r>
              <a:rPr lang="zh-CN" altLang="en-US" sz="3400" b="1" dirty="0">
                <a:solidFill>
                  <a:schemeClr val="accent1"/>
                </a:solidFill>
                <a:latin typeface="+mn-lt"/>
                <a:ea typeface="+mn-ea"/>
                <a:cs typeface="+mn-ea"/>
                <a:sym typeface="+mn-lt"/>
              </a:rPr>
              <a:t>画面元素</a:t>
            </a:r>
            <a:endParaRPr lang="zh-CN" altLang="en-US" sz="3400" b="1" dirty="0">
              <a:solidFill>
                <a:schemeClr val="accent1"/>
              </a:solidFill>
              <a:latin typeface="+mn-lt"/>
              <a:ea typeface="+mn-ea"/>
              <a:cs typeface="+mn-ea"/>
              <a:sym typeface="+mn-lt"/>
            </a:endParaRPr>
          </a:p>
        </p:txBody>
      </p:sp>
      <p:grpSp>
        <p:nvGrpSpPr>
          <p:cNvPr id="18" name="组合 17"/>
          <p:cNvGrpSpPr/>
          <p:nvPr/>
        </p:nvGrpSpPr>
        <p:grpSpPr>
          <a:xfrm>
            <a:off x="8365" y="332385"/>
            <a:ext cx="688782" cy="617718"/>
            <a:chOff x="453311" y="179092"/>
            <a:chExt cx="653067" cy="585720"/>
          </a:xfrm>
          <a:solidFill>
            <a:schemeClr val="accent1"/>
          </a:solidFill>
        </p:grpSpPr>
        <p:sp>
          <p:nvSpPr>
            <p:cNvPr id="19" name="矩形 18"/>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矩形 19"/>
            <p:cNvSpPr/>
            <p:nvPr/>
          </p:nvSpPr>
          <p:spPr>
            <a:xfrm>
              <a:off x="453311" y="179092"/>
              <a:ext cx="579380" cy="525300"/>
            </a:xfrm>
            <a:prstGeom prst="rect">
              <a:avLst/>
            </a:prstGeom>
            <a:grpFill/>
          </p:spPr>
          <p:txBody>
            <a:bodyPr wrap="none">
              <a:spAutoFit/>
            </a:bodyPr>
            <a:lstStyle/>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sp>
        <p:nvSpPr>
          <p:cNvPr id="30" name="矩形 29"/>
          <p:cNvSpPr/>
          <p:nvPr/>
        </p:nvSpPr>
        <p:spPr>
          <a:xfrm>
            <a:off x="1437005" y="1903730"/>
            <a:ext cx="10080000" cy="2403475"/>
          </a:xfrm>
          <a:prstGeom prst="rect">
            <a:avLst/>
          </a:prstGeom>
        </p:spPr>
        <p:txBody>
          <a:bodyPr wrap="square" lIns="96433" tIns="48216" rIns="96433" bIns="48216">
            <a:spAutoFit/>
          </a:bodyPr>
          <a:p>
            <a:pPr indent="720090" algn="just" eaLnBrk="1" latinLnBrk="0" hangingPunct="1">
              <a:lnSpc>
                <a:spcPct val="150000"/>
              </a:lnSpc>
            </a:pPr>
            <a:r>
              <a:rPr lang="zh-CN" altLang="en-US" sz="2000" dirty="0">
                <a:solidFill>
                  <a:schemeClr val="tx1"/>
                </a:solidFill>
                <a:effectLst>
                  <a:outerShdw blurRad="38100" dist="19050" dir="2700000" algn="tl" rotWithShape="0">
                    <a:schemeClr val="dk1">
                      <a:alpha val="40000"/>
                    </a:schemeClr>
                  </a:outerShdw>
                </a:effectLst>
                <a:latin typeface="+mn-lt"/>
                <a:ea typeface="+mn-ea"/>
                <a:cs typeface="+mn-ea"/>
                <a:sym typeface="+mn-lt"/>
              </a:rPr>
              <a:t>在艺术中，形式与所表现的内容，以及所再现的对象是既有区别又有联系的一种存在，形式具有相对的独立性。一件造型艺术品是通过形状、色彩、材质等形式因素，呈现其最终视觉效果的。我们在创作一幅作品的过程中，会自发或自觉地进行形式语言的处理。造型艺术的形式语言主要包含：点线面、黑白灰、质感肌理、节奏、韵律、空间等，它们在一定艺术规律的作用下形成了作品。</a:t>
            </a:r>
            <a:endParaRPr lang="zh-CN" altLang="en-US" sz="2000" dirty="0">
              <a:solidFill>
                <a:schemeClr val="tx1"/>
              </a:solidFill>
              <a:effectLst>
                <a:outerShdw blurRad="38100" dist="19050" dir="2700000" algn="tl" rotWithShape="0">
                  <a:schemeClr val="dk1">
                    <a:alpha val="40000"/>
                  </a:schemeClr>
                </a:outerShdw>
              </a:effectLst>
              <a:latin typeface="+mn-lt"/>
              <a:ea typeface="+mn-ea"/>
              <a:cs typeface="+mn-ea"/>
              <a:sym typeface="+mn-lt"/>
            </a:endParaRPr>
          </a:p>
        </p:txBody>
      </p:sp>
      <p:grpSp>
        <p:nvGrpSpPr>
          <p:cNvPr id="10" name="组合 9"/>
          <p:cNvGrpSpPr/>
          <p:nvPr>
            <p:custDataLst>
              <p:tags r:id="rId1"/>
            </p:custDataLst>
          </p:nvPr>
        </p:nvGrpSpPr>
        <p:grpSpPr>
          <a:xfrm rot="0">
            <a:off x="1963420" y="4520565"/>
            <a:ext cx="2714625" cy="2469515"/>
            <a:chOff x="969435" y="3243373"/>
            <a:chExt cx="2125832" cy="1933997"/>
          </a:xfrm>
        </p:grpSpPr>
        <p:sp>
          <p:nvSpPr>
            <p:cNvPr id="81" name="任意多边形 80"/>
            <p:cNvSpPr/>
            <p:nvPr>
              <p:custDataLst>
                <p:tags r:id="rId2"/>
              </p:custDataLst>
            </p:nvPr>
          </p:nvSpPr>
          <p:spPr>
            <a:xfrm>
              <a:off x="1475261" y="4119365"/>
              <a:ext cx="593635" cy="598671"/>
            </a:xfrm>
            <a:custGeom>
              <a:avLst/>
              <a:gdLst>
                <a:gd name="connsiteX0" fmla="*/ 187629 w 593635"/>
                <a:gd name="connsiteY0" fmla="*/ 0 h 598671"/>
                <a:gd name="connsiteX1" fmla="*/ 593635 w 593635"/>
                <a:gd name="connsiteY1" fmla="*/ 507362 h 598671"/>
                <a:gd name="connsiteX2" fmla="*/ 567821 w 593635"/>
                <a:gd name="connsiteY2" fmla="*/ 504267 h 598671"/>
                <a:gd name="connsiteX3" fmla="*/ 201826 w 593635"/>
                <a:gd name="connsiteY3" fmla="*/ 583152 h 598671"/>
                <a:gd name="connsiteX4" fmla="*/ 178236 w 593635"/>
                <a:gd name="connsiteY4" fmla="*/ 598671 h 598671"/>
                <a:gd name="connsiteX5" fmla="*/ 169298 w 593635"/>
                <a:gd name="connsiteY5" fmla="*/ 569873 h 598671"/>
                <a:gd name="connsiteX6" fmla="*/ 41995 w 593635"/>
                <a:gd name="connsiteY6" fmla="*/ 415282 h 598671"/>
                <a:gd name="connsiteX7" fmla="*/ 0 w 593635"/>
                <a:gd name="connsiteY7" fmla="*/ 392487 h 598671"/>
                <a:gd name="connsiteX8" fmla="*/ 27783 w 593635"/>
                <a:gd name="connsiteY8" fmla="*/ 365662 h 598671"/>
                <a:gd name="connsiteX9" fmla="*/ 184989 w 593635"/>
                <a:gd name="connsiteY9" fmla="*/ 25865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635" h="598671">
                  <a:moveTo>
                    <a:pt x="187629" y="0"/>
                  </a:moveTo>
                  <a:lnTo>
                    <a:pt x="593635" y="507362"/>
                  </a:lnTo>
                  <a:lnTo>
                    <a:pt x="567821" y="504267"/>
                  </a:lnTo>
                  <a:cubicBezTo>
                    <a:pt x="445612" y="495509"/>
                    <a:pt x="318182" y="521414"/>
                    <a:pt x="201826" y="583152"/>
                  </a:cubicBezTo>
                  <a:lnTo>
                    <a:pt x="178236" y="598671"/>
                  </a:lnTo>
                  <a:lnTo>
                    <a:pt x="169298" y="569873"/>
                  </a:lnTo>
                  <a:cubicBezTo>
                    <a:pt x="142628" y="506817"/>
                    <a:pt x="98074" y="453167"/>
                    <a:pt x="41995" y="415282"/>
                  </a:cubicBezTo>
                  <a:lnTo>
                    <a:pt x="0" y="392487"/>
                  </a:lnTo>
                  <a:lnTo>
                    <a:pt x="27783" y="365662"/>
                  </a:lnTo>
                  <a:cubicBezTo>
                    <a:pt x="113529" y="265672"/>
                    <a:pt x="166741" y="147021"/>
                    <a:pt x="184989" y="25865"/>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78" name="椭圆 77"/>
            <p:cNvSpPr/>
            <p:nvPr>
              <p:custDataLst>
                <p:tags r:id="rId3"/>
              </p:custDataLst>
            </p:nvPr>
          </p:nvSpPr>
          <p:spPr>
            <a:xfrm>
              <a:off x="969435" y="4474637"/>
              <a:ext cx="702733" cy="702733"/>
            </a:xfrm>
            <a:prstGeom prst="ellipse">
              <a:avLst/>
            </a:prstGeom>
            <a:solidFill>
              <a:srgbClr val="FE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3" name="椭圆 2"/>
            <p:cNvSpPr/>
            <p:nvPr>
              <p:custDataLst>
                <p:tags r:id="rId4"/>
              </p:custDataLst>
            </p:nvPr>
          </p:nvSpPr>
          <p:spPr>
            <a:xfrm>
              <a:off x="1030818" y="4536020"/>
              <a:ext cx="579966" cy="5799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1</a:t>
              </a:r>
              <a:endParaRPr lang="zh-CN" altLang="en-US" dirty="0">
                <a:solidFill>
                  <a:schemeClr val="bg1"/>
                </a:solidFill>
                <a:sym typeface="Arial" panose="020B0604020202020204" pitchFamily="34" charset="0"/>
              </a:endParaRPr>
            </a:p>
          </p:txBody>
        </p:sp>
        <p:sp>
          <p:nvSpPr>
            <p:cNvPr id="83" name="任意多边形 82"/>
            <p:cNvSpPr/>
            <p:nvPr>
              <p:custDataLst>
                <p:tags r:id="rId5"/>
              </p:custDataLst>
            </p:nvPr>
          </p:nvSpPr>
          <p:spPr>
            <a:xfrm>
              <a:off x="1634713" y="3243373"/>
              <a:ext cx="1460554" cy="1460554"/>
            </a:xfrm>
            <a:custGeom>
              <a:avLst/>
              <a:gdLst>
                <a:gd name="connsiteX0" fmla="*/ 670721 w 1460554"/>
                <a:gd name="connsiteY0" fmla="*/ 2386 h 1460554"/>
                <a:gd name="connsiteX1" fmla="*/ 1300442 w 1460554"/>
                <a:gd name="connsiteY1" fmla="*/ 274013 h 1460554"/>
                <a:gd name="connsiteX2" fmla="*/ 1186541 w 1460554"/>
                <a:gd name="connsiteY2" fmla="*/ 1300442 h 1460554"/>
                <a:gd name="connsiteX3" fmla="*/ 160112 w 1460554"/>
                <a:gd name="connsiteY3" fmla="*/ 1186541 h 1460554"/>
                <a:gd name="connsiteX4" fmla="*/ 274013 w 1460554"/>
                <a:gd name="connsiteY4" fmla="*/ 160112 h 1460554"/>
                <a:gd name="connsiteX5" fmla="*/ 670721 w 1460554"/>
                <a:gd name="connsiteY5" fmla="*/ 2386 h 146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0554" h="1460554">
                  <a:moveTo>
                    <a:pt x="670721" y="2386"/>
                  </a:moveTo>
                  <a:cubicBezTo>
                    <a:pt x="904380" y="-16519"/>
                    <a:pt x="1142950" y="77205"/>
                    <a:pt x="1300442" y="274013"/>
                  </a:cubicBezTo>
                  <a:cubicBezTo>
                    <a:pt x="1552430" y="588907"/>
                    <a:pt x="1501435" y="1048455"/>
                    <a:pt x="1186541" y="1300442"/>
                  </a:cubicBezTo>
                  <a:cubicBezTo>
                    <a:pt x="871647" y="1552430"/>
                    <a:pt x="412100" y="1501435"/>
                    <a:pt x="160112" y="1186541"/>
                  </a:cubicBezTo>
                  <a:cubicBezTo>
                    <a:pt x="-91876" y="871647"/>
                    <a:pt x="-40880" y="412100"/>
                    <a:pt x="274013" y="160112"/>
                  </a:cubicBezTo>
                  <a:cubicBezTo>
                    <a:pt x="392098" y="65617"/>
                    <a:pt x="530525" y="13728"/>
                    <a:pt x="670721" y="2386"/>
                  </a:cubicBezTo>
                  <a:close/>
                </a:path>
              </a:pathLst>
            </a:custGeom>
            <a:ln>
              <a:solidFill>
                <a:srgbClr val="FEFFFF"/>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1" indent="0" algn="ctr">
                <a:lnSpc>
                  <a:spcPct val="100000"/>
                </a:lnSpc>
                <a:spcBef>
                  <a:spcPts val="0"/>
                </a:spcBef>
                <a:spcAft>
                  <a:spcPts val="0"/>
                </a:spcAft>
                <a:buSzPct val="100000"/>
                <a:buNone/>
              </a:pPr>
              <a:r>
                <a:rPr lang="zh-CN" altLang="en-US" sz="1600" smtClean="0">
                  <a:solidFill>
                    <a:schemeClr val="bg1"/>
                  </a:solidFill>
                </a:rPr>
                <a:t>形</a:t>
              </a:r>
              <a:r>
                <a:rPr lang="zh-CN" altLang="en-US" sz="1600" smtClean="0">
                  <a:solidFill>
                    <a:schemeClr val="bg1"/>
                  </a:solidFill>
                  <a:sym typeface="+mn-ea"/>
                </a:rPr>
                <a:t>——</a:t>
              </a:r>
              <a:r>
                <a:rPr lang="zh-CN" altLang="en-US" sz="1600" smtClean="0">
                  <a:solidFill>
                    <a:schemeClr val="bg1"/>
                  </a:solidFill>
                </a:rPr>
                <a:t>点线面</a:t>
              </a:r>
              <a:endParaRPr lang="zh-CN" altLang="en-US" sz="1600" smtClean="0">
                <a:solidFill>
                  <a:schemeClr val="bg1"/>
                </a:solidFill>
              </a:endParaRPr>
            </a:p>
          </p:txBody>
        </p:sp>
      </p:grpSp>
      <p:grpSp>
        <p:nvGrpSpPr>
          <p:cNvPr id="84" name="组合 83"/>
          <p:cNvGrpSpPr/>
          <p:nvPr>
            <p:custDataLst>
              <p:tags r:id="rId6"/>
            </p:custDataLst>
          </p:nvPr>
        </p:nvGrpSpPr>
        <p:grpSpPr>
          <a:xfrm rot="0">
            <a:off x="5566410" y="4520565"/>
            <a:ext cx="2714625" cy="2469515"/>
            <a:chOff x="969435" y="3243373"/>
            <a:chExt cx="2125832" cy="1933997"/>
          </a:xfrm>
        </p:grpSpPr>
        <p:sp>
          <p:nvSpPr>
            <p:cNvPr id="85" name="任意多边形 84"/>
            <p:cNvSpPr/>
            <p:nvPr>
              <p:custDataLst>
                <p:tags r:id="rId7"/>
              </p:custDataLst>
            </p:nvPr>
          </p:nvSpPr>
          <p:spPr>
            <a:xfrm>
              <a:off x="1475261" y="4119365"/>
              <a:ext cx="593635" cy="598671"/>
            </a:xfrm>
            <a:custGeom>
              <a:avLst/>
              <a:gdLst>
                <a:gd name="connsiteX0" fmla="*/ 187629 w 593635"/>
                <a:gd name="connsiteY0" fmla="*/ 0 h 598671"/>
                <a:gd name="connsiteX1" fmla="*/ 593635 w 593635"/>
                <a:gd name="connsiteY1" fmla="*/ 507362 h 598671"/>
                <a:gd name="connsiteX2" fmla="*/ 567821 w 593635"/>
                <a:gd name="connsiteY2" fmla="*/ 504267 h 598671"/>
                <a:gd name="connsiteX3" fmla="*/ 201826 w 593635"/>
                <a:gd name="connsiteY3" fmla="*/ 583152 h 598671"/>
                <a:gd name="connsiteX4" fmla="*/ 178236 w 593635"/>
                <a:gd name="connsiteY4" fmla="*/ 598671 h 598671"/>
                <a:gd name="connsiteX5" fmla="*/ 169298 w 593635"/>
                <a:gd name="connsiteY5" fmla="*/ 569873 h 598671"/>
                <a:gd name="connsiteX6" fmla="*/ 41995 w 593635"/>
                <a:gd name="connsiteY6" fmla="*/ 415282 h 598671"/>
                <a:gd name="connsiteX7" fmla="*/ 0 w 593635"/>
                <a:gd name="connsiteY7" fmla="*/ 392487 h 598671"/>
                <a:gd name="connsiteX8" fmla="*/ 27783 w 593635"/>
                <a:gd name="connsiteY8" fmla="*/ 365662 h 598671"/>
                <a:gd name="connsiteX9" fmla="*/ 184989 w 593635"/>
                <a:gd name="connsiteY9" fmla="*/ 25865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635" h="598671">
                  <a:moveTo>
                    <a:pt x="187629" y="0"/>
                  </a:moveTo>
                  <a:lnTo>
                    <a:pt x="593635" y="507362"/>
                  </a:lnTo>
                  <a:lnTo>
                    <a:pt x="567821" y="504267"/>
                  </a:lnTo>
                  <a:cubicBezTo>
                    <a:pt x="445612" y="495509"/>
                    <a:pt x="318182" y="521414"/>
                    <a:pt x="201826" y="583152"/>
                  </a:cubicBezTo>
                  <a:lnTo>
                    <a:pt x="178236" y="598671"/>
                  </a:lnTo>
                  <a:lnTo>
                    <a:pt x="169298" y="569873"/>
                  </a:lnTo>
                  <a:cubicBezTo>
                    <a:pt x="142628" y="506817"/>
                    <a:pt x="98074" y="453167"/>
                    <a:pt x="41995" y="415282"/>
                  </a:cubicBezTo>
                  <a:lnTo>
                    <a:pt x="0" y="392487"/>
                  </a:lnTo>
                  <a:lnTo>
                    <a:pt x="27783" y="365662"/>
                  </a:lnTo>
                  <a:cubicBezTo>
                    <a:pt x="113529" y="265672"/>
                    <a:pt x="166741" y="147021"/>
                    <a:pt x="184989" y="25865"/>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86" name="椭圆 85"/>
            <p:cNvSpPr/>
            <p:nvPr>
              <p:custDataLst>
                <p:tags r:id="rId8"/>
              </p:custDataLst>
            </p:nvPr>
          </p:nvSpPr>
          <p:spPr>
            <a:xfrm>
              <a:off x="969435" y="4474637"/>
              <a:ext cx="702733" cy="702733"/>
            </a:xfrm>
            <a:prstGeom prst="ellipse">
              <a:avLst/>
            </a:prstGeom>
            <a:solidFill>
              <a:srgbClr val="FE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87" name="椭圆 86"/>
            <p:cNvSpPr/>
            <p:nvPr>
              <p:custDataLst>
                <p:tags r:id="rId9"/>
              </p:custDataLst>
            </p:nvPr>
          </p:nvSpPr>
          <p:spPr>
            <a:xfrm>
              <a:off x="1030818" y="4536020"/>
              <a:ext cx="579966" cy="5799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2</a:t>
              </a:r>
              <a:endParaRPr lang="en-US" altLang="zh-CN" dirty="0">
                <a:solidFill>
                  <a:schemeClr val="bg1"/>
                </a:solidFill>
                <a:sym typeface="Arial" panose="020B0604020202020204" pitchFamily="34" charset="0"/>
              </a:endParaRPr>
            </a:p>
          </p:txBody>
        </p:sp>
        <p:sp>
          <p:nvSpPr>
            <p:cNvPr id="88" name="任意多边形 87"/>
            <p:cNvSpPr/>
            <p:nvPr>
              <p:custDataLst>
                <p:tags r:id="rId10"/>
              </p:custDataLst>
            </p:nvPr>
          </p:nvSpPr>
          <p:spPr>
            <a:xfrm>
              <a:off x="1634713" y="3243373"/>
              <a:ext cx="1460554" cy="1460554"/>
            </a:xfrm>
            <a:custGeom>
              <a:avLst/>
              <a:gdLst>
                <a:gd name="connsiteX0" fmla="*/ 670721 w 1460554"/>
                <a:gd name="connsiteY0" fmla="*/ 2386 h 1460554"/>
                <a:gd name="connsiteX1" fmla="*/ 1300442 w 1460554"/>
                <a:gd name="connsiteY1" fmla="*/ 274013 h 1460554"/>
                <a:gd name="connsiteX2" fmla="*/ 1186541 w 1460554"/>
                <a:gd name="connsiteY2" fmla="*/ 1300442 h 1460554"/>
                <a:gd name="connsiteX3" fmla="*/ 160112 w 1460554"/>
                <a:gd name="connsiteY3" fmla="*/ 1186541 h 1460554"/>
                <a:gd name="connsiteX4" fmla="*/ 274013 w 1460554"/>
                <a:gd name="connsiteY4" fmla="*/ 160112 h 1460554"/>
                <a:gd name="connsiteX5" fmla="*/ 670721 w 1460554"/>
                <a:gd name="connsiteY5" fmla="*/ 2386 h 146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0554" h="1460554">
                  <a:moveTo>
                    <a:pt x="670721" y="2386"/>
                  </a:moveTo>
                  <a:cubicBezTo>
                    <a:pt x="904380" y="-16519"/>
                    <a:pt x="1142950" y="77205"/>
                    <a:pt x="1300442" y="274013"/>
                  </a:cubicBezTo>
                  <a:cubicBezTo>
                    <a:pt x="1552430" y="588907"/>
                    <a:pt x="1501435" y="1048455"/>
                    <a:pt x="1186541" y="1300442"/>
                  </a:cubicBezTo>
                  <a:cubicBezTo>
                    <a:pt x="871647" y="1552430"/>
                    <a:pt x="412100" y="1501435"/>
                    <a:pt x="160112" y="1186541"/>
                  </a:cubicBezTo>
                  <a:cubicBezTo>
                    <a:pt x="-91876" y="871647"/>
                    <a:pt x="-40880" y="412100"/>
                    <a:pt x="274013" y="160112"/>
                  </a:cubicBezTo>
                  <a:cubicBezTo>
                    <a:pt x="392098" y="65617"/>
                    <a:pt x="530525" y="13728"/>
                    <a:pt x="670721" y="2386"/>
                  </a:cubicBezTo>
                  <a:close/>
                </a:path>
              </a:pathLst>
            </a:custGeom>
            <a:ln>
              <a:solidFill>
                <a:srgbClr val="FEFFFF"/>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en-US" sz="1800" smtClean="0">
                  <a:solidFill>
                    <a:schemeClr val="bg1"/>
                  </a:solidFill>
                </a:rPr>
                <a:t>色——黑白灰</a:t>
              </a:r>
              <a:endParaRPr lang="zh-CN" altLang="en-US" sz="1800" smtClean="0">
                <a:solidFill>
                  <a:schemeClr val="bg1"/>
                </a:solidFill>
              </a:endParaRPr>
            </a:p>
          </p:txBody>
        </p:sp>
      </p:grpSp>
      <p:grpSp>
        <p:nvGrpSpPr>
          <p:cNvPr id="111" name="组合 110"/>
          <p:cNvGrpSpPr/>
          <p:nvPr>
            <p:custDataLst>
              <p:tags r:id="rId11"/>
            </p:custDataLst>
          </p:nvPr>
        </p:nvGrpSpPr>
        <p:grpSpPr>
          <a:xfrm rot="0">
            <a:off x="9169400" y="4520565"/>
            <a:ext cx="2714625" cy="2469515"/>
            <a:chOff x="969435" y="3243373"/>
            <a:chExt cx="2125832" cy="1933997"/>
          </a:xfrm>
        </p:grpSpPr>
        <p:sp>
          <p:nvSpPr>
            <p:cNvPr id="112" name="任意多边形 111"/>
            <p:cNvSpPr/>
            <p:nvPr>
              <p:custDataLst>
                <p:tags r:id="rId12"/>
              </p:custDataLst>
            </p:nvPr>
          </p:nvSpPr>
          <p:spPr>
            <a:xfrm>
              <a:off x="1475261" y="4119365"/>
              <a:ext cx="593635" cy="598671"/>
            </a:xfrm>
            <a:custGeom>
              <a:avLst/>
              <a:gdLst>
                <a:gd name="connsiteX0" fmla="*/ 187629 w 593635"/>
                <a:gd name="connsiteY0" fmla="*/ 0 h 598671"/>
                <a:gd name="connsiteX1" fmla="*/ 593635 w 593635"/>
                <a:gd name="connsiteY1" fmla="*/ 507362 h 598671"/>
                <a:gd name="connsiteX2" fmla="*/ 567821 w 593635"/>
                <a:gd name="connsiteY2" fmla="*/ 504267 h 598671"/>
                <a:gd name="connsiteX3" fmla="*/ 201826 w 593635"/>
                <a:gd name="connsiteY3" fmla="*/ 583152 h 598671"/>
                <a:gd name="connsiteX4" fmla="*/ 178236 w 593635"/>
                <a:gd name="connsiteY4" fmla="*/ 598671 h 598671"/>
                <a:gd name="connsiteX5" fmla="*/ 169298 w 593635"/>
                <a:gd name="connsiteY5" fmla="*/ 569873 h 598671"/>
                <a:gd name="connsiteX6" fmla="*/ 41995 w 593635"/>
                <a:gd name="connsiteY6" fmla="*/ 415282 h 598671"/>
                <a:gd name="connsiteX7" fmla="*/ 0 w 593635"/>
                <a:gd name="connsiteY7" fmla="*/ 392487 h 598671"/>
                <a:gd name="connsiteX8" fmla="*/ 27783 w 593635"/>
                <a:gd name="connsiteY8" fmla="*/ 365662 h 598671"/>
                <a:gd name="connsiteX9" fmla="*/ 184989 w 593635"/>
                <a:gd name="connsiteY9" fmla="*/ 25865 h 598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635" h="598671">
                  <a:moveTo>
                    <a:pt x="187629" y="0"/>
                  </a:moveTo>
                  <a:lnTo>
                    <a:pt x="593635" y="507362"/>
                  </a:lnTo>
                  <a:lnTo>
                    <a:pt x="567821" y="504267"/>
                  </a:lnTo>
                  <a:cubicBezTo>
                    <a:pt x="445612" y="495509"/>
                    <a:pt x="318182" y="521414"/>
                    <a:pt x="201826" y="583152"/>
                  </a:cubicBezTo>
                  <a:lnTo>
                    <a:pt x="178236" y="598671"/>
                  </a:lnTo>
                  <a:lnTo>
                    <a:pt x="169298" y="569873"/>
                  </a:lnTo>
                  <a:cubicBezTo>
                    <a:pt x="142628" y="506817"/>
                    <a:pt x="98074" y="453167"/>
                    <a:pt x="41995" y="415282"/>
                  </a:cubicBezTo>
                  <a:lnTo>
                    <a:pt x="0" y="392487"/>
                  </a:lnTo>
                  <a:lnTo>
                    <a:pt x="27783" y="365662"/>
                  </a:lnTo>
                  <a:cubicBezTo>
                    <a:pt x="113529" y="265672"/>
                    <a:pt x="166741" y="147021"/>
                    <a:pt x="184989" y="25865"/>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113" name="椭圆 112"/>
            <p:cNvSpPr/>
            <p:nvPr>
              <p:custDataLst>
                <p:tags r:id="rId13"/>
              </p:custDataLst>
            </p:nvPr>
          </p:nvSpPr>
          <p:spPr>
            <a:xfrm>
              <a:off x="969435" y="4474637"/>
              <a:ext cx="702733" cy="702733"/>
            </a:xfrm>
            <a:prstGeom prst="ellipse">
              <a:avLst/>
            </a:prstGeom>
            <a:solidFill>
              <a:srgbClr val="FEFFFF"/>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a:solidFill>
                  <a:schemeClr val="bg1"/>
                </a:solidFill>
                <a:sym typeface="Arial" panose="020B0604020202020204" pitchFamily="34" charset="0"/>
              </a:endParaRPr>
            </a:p>
          </p:txBody>
        </p:sp>
        <p:sp>
          <p:nvSpPr>
            <p:cNvPr id="114" name="椭圆 113"/>
            <p:cNvSpPr/>
            <p:nvPr>
              <p:custDataLst>
                <p:tags r:id="rId14"/>
              </p:custDataLst>
            </p:nvPr>
          </p:nvSpPr>
          <p:spPr>
            <a:xfrm>
              <a:off x="1030818" y="4536020"/>
              <a:ext cx="579966" cy="5799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r>
                <a:rPr lang="en-US" altLang="zh-CN" dirty="0">
                  <a:solidFill>
                    <a:schemeClr val="bg1"/>
                  </a:solidFill>
                  <a:sym typeface="Arial" panose="020B0604020202020204" pitchFamily="34" charset="0"/>
                </a:rPr>
                <a:t>3</a:t>
              </a:r>
              <a:endParaRPr lang="en-US" altLang="zh-CN" dirty="0">
                <a:solidFill>
                  <a:schemeClr val="bg1"/>
                </a:solidFill>
                <a:sym typeface="Arial" panose="020B0604020202020204" pitchFamily="34" charset="0"/>
              </a:endParaRPr>
            </a:p>
          </p:txBody>
        </p:sp>
        <p:sp>
          <p:nvSpPr>
            <p:cNvPr id="115" name="任意多边形 114"/>
            <p:cNvSpPr/>
            <p:nvPr>
              <p:custDataLst>
                <p:tags r:id="rId15"/>
              </p:custDataLst>
            </p:nvPr>
          </p:nvSpPr>
          <p:spPr>
            <a:xfrm>
              <a:off x="1634713" y="3243373"/>
              <a:ext cx="1460554" cy="1460554"/>
            </a:xfrm>
            <a:custGeom>
              <a:avLst/>
              <a:gdLst>
                <a:gd name="connsiteX0" fmla="*/ 670721 w 1460554"/>
                <a:gd name="connsiteY0" fmla="*/ 2386 h 1460554"/>
                <a:gd name="connsiteX1" fmla="*/ 1300442 w 1460554"/>
                <a:gd name="connsiteY1" fmla="*/ 274013 h 1460554"/>
                <a:gd name="connsiteX2" fmla="*/ 1186541 w 1460554"/>
                <a:gd name="connsiteY2" fmla="*/ 1300442 h 1460554"/>
                <a:gd name="connsiteX3" fmla="*/ 160112 w 1460554"/>
                <a:gd name="connsiteY3" fmla="*/ 1186541 h 1460554"/>
                <a:gd name="connsiteX4" fmla="*/ 274013 w 1460554"/>
                <a:gd name="connsiteY4" fmla="*/ 160112 h 1460554"/>
                <a:gd name="connsiteX5" fmla="*/ 670721 w 1460554"/>
                <a:gd name="connsiteY5" fmla="*/ 2386 h 146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0554" h="1460554">
                  <a:moveTo>
                    <a:pt x="670721" y="2386"/>
                  </a:moveTo>
                  <a:cubicBezTo>
                    <a:pt x="904380" y="-16519"/>
                    <a:pt x="1142950" y="77205"/>
                    <a:pt x="1300442" y="274013"/>
                  </a:cubicBezTo>
                  <a:cubicBezTo>
                    <a:pt x="1552430" y="588907"/>
                    <a:pt x="1501435" y="1048455"/>
                    <a:pt x="1186541" y="1300442"/>
                  </a:cubicBezTo>
                  <a:cubicBezTo>
                    <a:pt x="871647" y="1552430"/>
                    <a:pt x="412100" y="1501435"/>
                    <a:pt x="160112" y="1186541"/>
                  </a:cubicBezTo>
                  <a:cubicBezTo>
                    <a:pt x="-91876" y="871647"/>
                    <a:pt x="-40880" y="412100"/>
                    <a:pt x="274013" y="160112"/>
                  </a:cubicBezTo>
                  <a:cubicBezTo>
                    <a:pt x="392098" y="65617"/>
                    <a:pt x="530525" y="13728"/>
                    <a:pt x="670721" y="2386"/>
                  </a:cubicBezTo>
                  <a:close/>
                </a:path>
              </a:pathLst>
            </a:custGeom>
            <a:ln>
              <a:solidFill>
                <a:srgbClr val="FEFFFF"/>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marL="0" lvl="0" indent="0" algn="ctr">
                <a:lnSpc>
                  <a:spcPct val="100000"/>
                </a:lnSpc>
                <a:spcBef>
                  <a:spcPts val="0"/>
                </a:spcBef>
                <a:spcAft>
                  <a:spcPts val="0"/>
                </a:spcAft>
                <a:buSzPct val="100000"/>
              </a:pPr>
              <a:r>
                <a:rPr lang="zh-CN" altLang="en-US" sz="1800" smtClean="0">
                  <a:solidFill>
                    <a:schemeClr val="bg1"/>
                  </a:solidFill>
                </a:rPr>
                <a:t>质——材质肌理</a:t>
              </a:r>
              <a:endParaRPr lang="zh-CN" altLang="en-US" sz="1800" smtClean="0">
                <a:solidFill>
                  <a:schemeClr val="bg1"/>
                </a:solidFill>
              </a:endParaRPr>
            </a:p>
          </p:txBody>
        </p:sp>
      </p:grpSp>
    </p:spTree>
    <p:custDataLst>
      <p:tags r:id="rId16"/>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rot="10800000">
            <a:off x="8255" y="553567"/>
            <a:ext cx="1535620" cy="175334"/>
            <a:chOff x="5444484" y="3443844"/>
            <a:chExt cx="1455995" cy="166252"/>
          </a:xfrm>
        </p:grpSpPr>
        <p:sp>
          <p:nvSpPr>
            <p:cNvPr id="6" name="任意多边形 5"/>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7" name="椭圆 6"/>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7" name="矩形 16"/>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en-US" altLang="zh-CN" sz="2400" b="1" dirty="0">
                <a:solidFill>
                  <a:schemeClr val="accent1"/>
                </a:solidFill>
                <a:latin typeface="+mn-lt"/>
                <a:ea typeface="+mn-ea"/>
                <a:cs typeface="+mn-ea"/>
                <a:sym typeface="+mn-lt"/>
              </a:rPr>
              <a:t>形—点线面</a:t>
            </a:r>
            <a:endParaRPr lang="en-US" altLang="zh-CN" sz="2400" b="1" dirty="0">
              <a:solidFill>
                <a:schemeClr val="accent1"/>
              </a:solidFill>
              <a:latin typeface="+mn-lt"/>
              <a:ea typeface="+mn-ea"/>
              <a:cs typeface="+mn-ea"/>
              <a:sym typeface="+mn-lt"/>
            </a:endParaRPr>
          </a:p>
        </p:txBody>
      </p:sp>
      <p:grpSp>
        <p:nvGrpSpPr>
          <p:cNvPr id="8" name="组合 7"/>
          <p:cNvGrpSpPr/>
          <p:nvPr/>
        </p:nvGrpSpPr>
        <p:grpSpPr>
          <a:xfrm>
            <a:off x="8365" y="332385"/>
            <a:ext cx="688782" cy="617718"/>
            <a:chOff x="453311" y="179092"/>
            <a:chExt cx="653067" cy="585720"/>
          </a:xfrm>
          <a:solidFill>
            <a:schemeClr val="accent1"/>
          </a:solidFill>
        </p:grpSpPr>
        <p:sp>
          <p:nvSpPr>
            <p:cNvPr id="9" name="矩形 8"/>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0" name="矩形 9"/>
            <p:cNvSpPr/>
            <p:nvPr/>
          </p:nvSpPr>
          <p:spPr>
            <a:xfrm>
              <a:off x="453311" y="179092"/>
              <a:ext cx="579380" cy="525300"/>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sp>
        <p:nvSpPr>
          <p:cNvPr id="27" name="文本框 26"/>
          <p:cNvSpPr txBox="1"/>
          <p:nvPr/>
        </p:nvSpPr>
        <p:spPr>
          <a:xfrm>
            <a:off x="1029335" y="1864360"/>
            <a:ext cx="10800000" cy="891540"/>
          </a:xfrm>
          <a:prstGeom prst="rect">
            <a:avLst/>
          </a:prstGeom>
          <a:noFill/>
        </p:spPr>
        <p:txBody>
          <a:bodyPr wrap="square" rtlCol="0">
            <a:spAutoFit/>
          </a:bodyPr>
          <a:p>
            <a:pPr indent="457200" algn="just" eaLnBrk="1" latinLnBrk="0" hangingPunct="1">
              <a:lnSpc>
                <a:spcPct val="130000"/>
              </a:lnSpc>
              <a:spcBef>
                <a:spcPts val="0"/>
              </a:spcBef>
              <a:spcAft>
                <a:spcPts val="0"/>
              </a:spcAft>
            </a:pPr>
            <a:r>
              <a:rPr lang="zh-CN" altLang="en-US" sz="2000"/>
              <a:t>形是画面形式的基础语言，它体现为点线面，是构成画面的主要内容。我们欣赏到的许多绘画或设计作品，都可以从点线面的角度来认识、理解和解读，它是进入形式研领域的第一步。</a:t>
            </a:r>
            <a:endParaRPr lang="zh-CN" altLang="en-US" sz="2000"/>
          </a:p>
        </p:txBody>
      </p:sp>
      <p:sp>
        <p:nvSpPr>
          <p:cNvPr id="144" name="圆角矩形 143"/>
          <p:cNvSpPr/>
          <p:nvPr>
            <p:custDataLst>
              <p:tags r:id="rId1"/>
            </p:custDataLst>
          </p:nvPr>
        </p:nvSpPr>
        <p:spPr>
          <a:xfrm>
            <a:off x="3279140" y="3500755"/>
            <a:ext cx="2533523" cy="731400"/>
          </a:xfrm>
          <a:prstGeom prst="roundRect">
            <a:avLst>
              <a:gd name="adj" fmla="val 50000"/>
            </a:avLst>
          </a:prstGeom>
          <a:solidFill>
            <a:sysClr val="window" lastClr="FFFFFF"/>
          </a:solidFill>
          <a:ln w="38100">
            <a:solidFill>
              <a:srgbClr val="0EA490"/>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marL="0" lvl="0" indent="0" algn="ctr">
              <a:lnSpc>
                <a:spcPct val="100000"/>
              </a:lnSpc>
              <a:spcBef>
                <a:spcPts val="0"/>
              </a:spcBef>
              <a:spcAft>
                <a:spcPts val="0"/>
              </a:spcAft>
              <a:buSzPct val="100000"/>
            </a:pPr>
            <a:r>
              <a:rPr lang="zh-CN" altLang="en-US" sz="2000">
                <a:solidFill>
                  <a:srgbClr val="0EA490"/>
                </a:solidFill>
              </a:rPr>
              <a:t> 点</a:t>
            </a:r>
            <a:endParaRPr lang="zh-CN" altLang="en-US" sz="2000">
              <a:solidFill>
                <a:srgbClr val="0EA490"/>
              </a:solidFill>
            </a:endParaRPr>
          </a:p>
        </p:txBody>
      </p:sp>
      <p:sp>
        <p:nvSpPr>
          <p:cNvPr id="146" name="圆角矩形 145"/>
          <p:cNvSpPr/>
          <p:nvPr>
            <p:custDataLst>
              <p:tags r:id="rId2"/>
            </p:custDataLst>
          </p:nvPr>
        </p:nvSpPr>
        <p:spPr>
          <a:xfrm>
            <a:off x="3339021" y="5811151"/>
            <a:ext cx="2533523" cy="731400"/>
          </a:xfrm>
          <a:prstGeom prst="roundRect">
            <a:avLst>
              <a:gd name="adj" fmla="val 50000"/>
            </a:avLst>
          </a:prstGeom>
          <a:solidFill>
            <a:sysClr val="window" lastClr="FFFFFF"/>
          </a:solidFill>
          <a:ln w="38100">
            <a:solidFill>
              <a:srgbClr val="A7A7A7"/>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marL="0" lvl="0" indent="0" algn="ctr">
              <a:lnSpc>
                <a:spcPct val="100000"/>
              </a:lnSpc>
              <a:spcBef>
                <a:spcPts val="0"/>
              </a:spcBef>
              <a:spcAft>
                <a:spcPts val="0"/>
              </a:spcAft>
              <a:buSzPct val="100000"/>
            </a:pPr>
            <a:r>
              <a:rPr lang="zh-CN" altLang="en-US" sz="2000">
                <a:solidFill>
                  <a:srgbClr val="A7A7A7"/>
                </a:solidFill>
              </a:rPr>
              <a:t> 面</a:t>
            </a:r>
            <a:endParaRPr lang="zh-CN" altLang="en-US" sz="2000">
              <a:solidFill>
                <a:srgbClr val="A7A7A7"/>
              </a:solidFill>
            </a:endParaRPr>
          </a:p>
        </p:txBody>
      </p:sp>
      <p:sp>
        <p:nvSpPr>
          <p:cNvPr id="147" name="圆角矩形 146"/>
          <p:cNvSpPr/>
          <p:nvPr>
            <p:custDataLst>
              <p:tags r:id="rId3"/>
            </p:custDataLst>
          </p:nvPr>
        </p:nvSpPr>
        <p:spPr>
          <a:xfrm>
            <a:off x="7883537" y="5811151"/>
            <a:ext cx="2784553" cy="731400"/>
          </a:xfrm>
          <a:prstGeom prst="roundRect">
            <a:avLst>
              <a:gd name="adj" fmla="val 50000"/>
            </a:avLst>
          </a:prstGeom>
          <a:solidFill>
            <a:sysClr val="window" lastClr="FFFFFF"/>
          </a:solidFill>
          <a:ln w="38100">
            <a:solidFill>
              <a:srgbClr val="F49213"/>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Autofit/>
          </a:bodyPr>
          <a:p>
            <a:pPr marL="0" lvl="0" indent="0" algn="ctr">
              <a:lnSpc>
                <a:spcPct val="100000"/>
              </a:lnSpc>
              <a:spcBef>
                <a:spcPts val="0"/>
              </a:spcBef>
              <a:spcAft>
                <a:spcPts val="0"/>
              </a:spcAft>
              <a:buSzPct val="100000"/>
            </a:pPr>
            <a:r>
              <a:rPr lang="zh-CN" altLang="en-US" sz="1700">
                <a:solidFill>
                  <a:srgbClr val="F49213"/>
                </a:solidFill>
              </a:rPr>
              <a:t> 点线面的关系</a:t>
            </a:r>
            <a:endParaRPr lang="zh-CN" altLang="en-US" sz="1700">
              <a:solidFill>
                <a:srgbClr val="F49213"/>
              </a:solidFill>
            </a:endParaRPr>
          </a:p>
          <a:p>
            <a:pPr marL="0" lvl="0" indent="0" algn="ctr">
              <a:lnSpc>
                <a:spcPct val="100000"/>
              </a:lnSpc>
              <a:spcBef>
                <a:spcPts val="0"/>
              </a:spcBef>
              <a:spcAft>
                <a:spcPts val="0"/>
              </a:spcAft>
              <a:buSzPct val="100000"/>
            </a:pPr>
            <a:r>
              <a:rPr lang="zh-CN" altLang="en-US" sz="1700">
                <a:solidFill>
                  <a:srgbClr val="F49213"/>
                </a:solidFill>
              </a:rPr>
              <a:t>以及组合形态</a:t>
            </a:r>
            <a:endParaRPr lang="zh-CN" altLang="en-US" sz="1700">
              <a:solidFill>
                <a:srgbClr val="F49213"/>
              </a:solidFill>
            </a:endParaRPr>
          </a:p>
        </p:txBody>
      </p:sp>
      <p:sp>
        <p:nvSpPr>
          <p:cNvPr id="148" name="圆角矩形 147"/>
          <p:cNvSpPr/>
          <p:nvPr>
            <p:custDataLst>
              <p:tags r:id="rId4"/>
            </p:custDataLst>
          </p:nvPr>
        </p:nvSpPr>
        <p:spPr>
          <a:xfrm>
            <a:off x="7730984" y="3500755"/>
            <a:ext cx="2785165" cy="731400"/>
          </a:xfrm>
          <a:prstGeom prst="roundRect">
            <a:avLst>
              <a:gd name="adj" fmla="val 50000"/>
            </a:avLst>
          </a:prstGeom>
          <a:solidFill>
            <a:sysClr val="window" lastClr="FFFFFF"/>
          </a:solidFill>
          <a:ln w="38100">
            <a:solidFill>
              <a:srgbClr val="207CBC"/>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marL="0" lvl="0" indent="0" algn="ctr">
              <a:lnSpc>
                <a:spcPct val="100000"/>
              </a:lnSpc>
              <a:spcBef>
                <a:spcPts val="0"/>
              </a:spcBef>
              <a:spcAft>
                <a:spcPts val="0"/>
              </a:spcAft>
              <a:buSzPct val="100000"/>
            </a:pPr>
            <a:r>
              <a:rPr lang="zh-CN" altLang="en-US" sz="2000">
                <a:solidFill>
                  <a:srgbClr val="207CBC"/>
                </a:solidFill>
              </a:rPr>
              <a:t> 线</a:t>
            </a:r>
            <a:endParaRPr lang="zh-CN" altLang="en-US" sz="2000">
              <a:solidFill>
                <a:srgbClr val="207CBC"/>
              </a:solidFill>
            </a:endParaRPr>
          </a:p>
        </p:txBody>
      </p:sp>
      <p:grpSp>
        <p:nvGrpSpPr>
          <p:cNvPr id="149" name="组合 148"/>
          <p:cNvGrpSpPr/>
          <p:nvPr>
            <p:custDataLst>
              <p:tags r:id="rId5"/>
            </p:custDataLst>
          </p:nvPr>
        </p:nvGrpSpPr>
        <p:grpSpPr>
          <a:xfrm rot="0">
            <a:off x="5973771" y="4180829"/>
            <a:ext cx="1641016" cy="1641016"/>
            <a:chOff x="4857750" y="2503488"/>
            <a:chExt cx="1924050" cy="1924050"/>
          </a:xfrm>
        </p:grpSpPr>
        <p:sp>
          <p:nvSpPr>
            <p:cNvPr id="150" name="椭圆 149"/>
            <p:cNvSpPr/>
            <p:nvPr>
              <p:custDataLst>
                <p:tags r:id="rId6"/>
              </p:custDataLst>
            </p:nvPr>
          </p:nvSpPr>
          <p:spPr>
            <a:xfrm>
              <a:off x="4857750" y="2503488"/>
              <a:ext cx="1924050" cy="1924050"/>
            </a:xfrm>
            <a:prstGeom prst="ellipse">
              <a:avLst/>
            </a:prstGeom>
            <a:noFill/>
            <a:ln w="50800">
              <a:solidFill>
                <a:srgbClr val="E7E6E6">
                  <a:lumMod val="75000"/>
                </a:srgbClr>
              </a:solidFill>
              <a:prstDash val="sysDot"/>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800">
                <a:sym typeface="Arial" panose="020B0604020202020204" pitchFamily="34" charset="0"/>
              </a:endParaRPr>
            </a:p>
          </p:txBody>
        </p:sp>
        <p:sp>
          <p:nvSpPr>
            <p:cNvPr id="151" name="椭圆 150"/>
            <p:cNvSpPr/>
            <p:nvPr>
              <p:custDataLst>
                <p:tags r:id="rId7"/>
              </p:custDataLst>
            </p:nvPr>
          </p:nvSpPr>
          <p:spPr>
            <a:xfrm>
              <a:off x="5019675" y="2665413"/>
              <a:ext cx="1600200" cy="1600200"/>
            </a:xfrm>
            <a:prstGeom prst="ellipse">
              <a:avLst/>
            </a:prstGeom>
            <a:solidFill>
              <a:srgbClr val="A7A7A7">
                <a:lumMod val="20000"/>
                <a:lumOff val="80000"/>
              </a:srgbClr>
            </a:solidFill>
            <a:ln w="50800">
              <a:no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800">
                <a:sym typeface="Arial" panose="020B0604020202020204" pitchFamily="34" charset="0"/>
              </a:endParaRPr>
            </a:p>
          </p:txBody>
        </p:sp>
        <p:sp>
          <p:nvSpPr>
            <p:cNvPr id="152" name="KSO_Shape"/>
            <p:cNvSpPr/>
            <p:nvPr>
              <p:custDataLst>
                <p:tags r:id="rId8"/>
              </p:custDataLst>
            </p:nvPr>
          </p:nvSpPr>
          <p:spPr bwMode="auto">
            <a:xfrm>
              <a:off x="5362575" y="2949594"/>
              <a:ext cx="914400" cy="1101687"/>
            </a:xfrm>
            <a:custGeom>
              <a:avLst/>
              <a:gdLst>
                <a:gd name="T0" fmla="*/ 331508 w 2789238"/>
                <a:gd name="T1" fmla="*/ 2017550 h 3357562"/>
                <a:gd name="T2" fmla="*/ 181631 w 2789238"/>
                <a:gd name="T3" fmla="*/ 2232892 h 3357562"/>
                <a:gd name="T4" fmla="*/ 106692 w 2789238"/>
                <a:gd name="T5" fmla="*/ 2733769 h 3357562"/>
                <a:gd name="T6" fmla="*/ 550290 w 2789238"/>
                <a:gd name="T7" fmla="*/ 2596878 h 3357562"/>
                <a:gd name="T8" fmla="*/ 597286 w 2789238"/>
                <a:gd name="T9" fmla="*/ 2503817 h 3357562"/>
                <a:gd name="T10" fmla="*/ 1234898 w 2789238"/>
                <a:gd name="T11" fmla="*/ 2133162 h 3357562"/>
                <a:gd name="T12" fmla="*/ 1089149 w 2789238"/>
                <a:gd name="T13" fmla="*/ 2339611 h 3357562"/>
                <a:gd name="T14" fmla="*/ 921490 w 2789238"/>
                <a:gd name="T15" fmla="*/ 2098542 h 3357562"/>
                <a:gd name="T16" fmla="*/ 1959198 w 2789238"/>
                <a:gd name="T17" fmla="*/ 1818089 h 3357562"/>
                <a:gd name="T18" fmla="*/ 1826151 w 2789238"/>
                <a:gd name="T19" fmla="*/ 2146184 h 3357562"/>
                <a:gd name="T20" fmla="*/ 1678814 w 2789238"/>
                <a:gd name="T21" fmla="*/ 2334211 h 3357562"/>
                <a:gd name="T22" fmla="*/ 1477814 w 2789238"/>
                <a:gd name="T23" fmla="*/ 2242738 h 3357562"/>
                <a:gd name="T24" fmla="*/ 2150990 w 2789238"/>
                <a:gd name="T25" fmla="*/ 2817937 h 3357562"/>
                <a:gd name="T26" fmla="*/ 2201161 w 2789238"/>
                <a:gd name="T27" fmla="*/ 2503182 h 3357562"/>
                <a:gd name="T28" fmla="*/ 2516157 w 2789238"/>
                <a:gd name="T29" fmla="*/ 3210507 h 3357562"/>
                <a:gd name="T30" fmla="*/ 2641266 w 2789238"/>
                <a:gd name="T31" fmla="*/ 2341834 h 3357562"/>
                <a:gd name="T32" fmla="*/ 2519332 w 2789238"/>
                <a:gd name="T33" fmla="*/ 2076309 h 3357562"/>
                <a:gd name="T34" fmla="*/ 1782331 w 2789238"/>
                <a:gd name="T35" fmla="*/ 1695490 h 3357562"/>
                <a:gd name="T36" fmla="*/ 1612131 w 2789238"/>
                <a:gd name="T37" fmla="*/ 1899716 h 3357562"/>
                <a:gd name="T38" fmla="*/ 1707392 w 2789238"/>
                <a:gd name="T39" fmla="*/ 2184615 h 3357562"/>
                <a:gd name="T40" fmla="*/ 1859810 w 2789238"/>
                <a:gd name="T41" fmla="*/ 1880976 h 3357562"/>
                <a:gd name="T42" fmla="*/ 944353 w 2789238"/>
                <a:gd name="T43" fmla="*/ 1922584 h 3357562"/>
                <a:gd name="T44" fmla="*/ 1109154 w 2789238"/>
                <a:gd name="T45" fmla="*/ 2222411 h 3357562"/>
                <a:gd name="T46" fmla="*/ 1176789 w 2789238"/>
                <a:gd name="T47" fmla="*/ 1899716 h 3357562"/>
                <a:gd name="T48" fmla="*/ 1006907 w 2789238"/>
                <a:gd name="T49" fmla="*/ 1695490 h 3357562"/>
                <a:gd name="T50" fmla="*/ 1060889 w 2789238"/>
                <a:gd name="T51" fmla="*/ 1664046 h 3357562"/>
                <a:gd name="T52" fmla="*/ 1278718 w 2789238"/>
                <a:gd name="T53" fmla="*/ 1877165 h 3357562"/>
                <a:gd name="T54" fmla="*/ 1578155 w 2789238"/>
                <a:gd name="T55" fmla="*/ 1833652 h 3357562"/>
                <a:gd name="T56" fmla="*/ 1751847 w 2789238"/>
                <a:gd name="T57" fmla="*/ 1614499 h 3357562"/>
                <a:gd name="T58" fmla="*/ 1802018 w 2789238"/>
                <a:gd name="T59" fmla="*/ 1588137 h 3357562"/>
                <a:gd name="T60" fmla="*/ 2504726 w 2789238"/>
                <a:gd name="T61" fmla="*/ 1940370 h 3357562"/>
                <a:gd name="T62" fmla="*/ 2686039 w 2789238"/>
                <a:gd name="T63" fmla="*/ 2163335 h 3357562"/>
                <a:gd name="T64" fmla="*/ 2781617 w 2789238"/>
                <a:gd name="T65" fmla="*/ 2597830 h 3357562"/>
                <a:gd name="T66" fmla="*/ 2775584 w 2789238"/>
                <a:gd name="T67" fmla="*/ 3264501 h 3357562"/>
                <a:gd name="T68" fmla="*/ 1967137 w 2789238"/>
                <a:gd name="T69" fmla="*/ 3344858 h 3357562"/>
                <a:gd name="T70" fmla="*/ 745893 w 2789238"/>
                <a:gd name="T71" fmla="*/ 3342634 h 3357562"/>
                <a:gd name="T72" fmla="*/ 9209 w 2789238"/>
                <a:gd name="T73" fmla="*/ 3261008 h 3357562"/>
                <a:gd name="T74" fmla="*/ 15877 w 2789238"/>
                <a:gd name="T75" fmla="*/ 2510804 h 3357562"/>
                <a:gd name="T76" fmla="*/ 137493 w 2789238"/>
                <a:gd name="T77" fmla="*/ 2096318 h 3357562"/>
                <a:gd name="T78" fmla="*/ 426134 w 2789238"/>
                <a:gd name="T79" fmla="*/ 1872401 h 3357562"/>
                <a:gd name="T80" fmla="*/ 1002462 w 2789238"/>
                <a:gd name="T81" fmla="*/ 1582737 h 3357562"/>
                <a:gd name="T82" fmla="*/ 1636927 w 2789238"/>
                <a:gd name="T83" fmla="*/ 52060 h 3357562"/>
                <a:gd name="T84" fmla="*/ 1829059 w 2789238"/>
                <a:gd name="T85" fmla="*/ 205700 h 3357562"/>
                <a:gd name="T86" fmla="*/ 1951960 w 2789238"/>
                <a:gd name="T87" fmla="*/ 437112 h 3357562"/>
                <a:gd name="T88" fmla="*/ 2016745 w 2789238"/>
                <a:gd name="T89" fmla="*/ 679317 h 3357562"/>
                <a:gd name="T90" fmla="*/ 2078037 w 2789238"/>
                <a:gd name="T91" fmla="*/ 818672 h 3357562"/>
                <a:gd name="T92" fmla="*/ 2026273 w 2789238"/>
                <a:gd name="T93" fmla="*/ 978343 h 3357562"/>
                <a:gd name="T94" fmla="*/ 1899243 w 2789238"/>
                <a:gd name="T95" fmla="*/ 1210073 h 3357562"/>
                <a:gd name="T96" fmla="*/ 1742044 w 2789238"/>
                <a:gd name="T97" fmla="*/ 1466563 h 3357562"/>
                <a:gd name="T98" fmla="*/ 1567061 w 2789238"/>
                <a:gd name="T99" fmla="*/ 1590047 h 3357562"/>
                <a:gd name="T100" fmla="*/ 1348253 w 2789238"/>
                <a:gd name="T101" fmla="*/ 1619251 h 3357562"/>
                <a:gd name="T102" fmla="*/ 1149452 w 2789238"/>
                <a:gd name="T103" fmla="*/ 1543065 h 3357562"/>
                <a:gd name="T104" fmla="*/ 996699 w 2789238"/>
                <a:gd name="T105" fmla="*/ 1385616 h 3357562"/>
                <a:gd name="T106" fmla="*/ 834736 w 2789238"/>
                <a:gd name="T107" fmla="*/ 1043101 h 3357562"/>
                <a:gd name="T108" fmla="*/ 729937 w 2789238"/>
                <a:gd name="T109" fmla="*/ 914538 h 3357562"/>
                <a:gd name="T110" fmla="*/ 722633 w 2789238"/>
                <a:gd name="T111" fmla="*/ 735186 h 3357562"/>
                <a:gd name="T112" fmla="*/ 819175 w 2789238"/>
                <a:gd name="T113" fmla="*/ 578372 h 3357562"/>
                <a:gd name="T114" fmla="*/ 901109 w 2789238"/>
                <a:gd name="T115" fmla="*/ 317438 h 3357562"/>
                <a:gd name="T116" fmla="*/ 1057991 w 2789238"/>
                <a:gd name="T117" fmla="*/ 121261 h 3357562"/>
                <a:gd name="T118" fmla="*/ 1278704 w 2789238"/>
                <a:gd name="T119" fmla="*/ 13332 h 3357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89238" h="3357562">
                  <a:moveTo>
                    <a:pt x="823371" y="1838416"/>
                  </a:moveTo>
                  <a:lnTo>
                    <a:pt x="786220" y="1851756"/>
                  </a:lnTo>
                  <a:lnTo>
                    <a:pt x="750338" y="1864461"/>
                  </a:lnTo>
                  <a:lnTo>
                    <a:pt x="715409" y="1875895"/>
                  </a:lnTo>
                  <a:lnTo>
                    <a:pt x="681433" y="1886693"/>
                  </a:lnTo>
                  <a:lnTo>
                    <a:pt x="616338" y="1907338"/>
                  </a:lnTo>
                  <a:lnTo>
                    <a:pt x="554736" y="1927030"/>
                  </a:lnTo>
                  <a:lnTo>
                    <a:pt x="524570" y="1936876"/>
                  </a:lnTo>
                  <a:lnTo>
                    <a:pt x="494721" y="1947040"/>
                  </a:lnTo>
                  <a:lnTo>
                    <a:pt x="465191" y="1957839"/>
                  </a:lnTo>
                  <a:lnTo>
                    <a:pt x="435660" y="1969273"/>
                  </a:lnTo>
                  <a:lnTo>
                    <a:pt x="406129" y="1981660"/>
                  </a:lnTo>
                  <a:lnTo>
                    <a:pt x="391205" y="1988330"/>
                  </a:lnTo>
                  <a:lnTo>
                    <a:pt x="376598" y="1995000"/>
                  </a:lnTo>
                  <a:lnTo>
                    <a:pt x="361674" y="2002305"/>
                  </a:lnTo>
                  <a:lnTo>
                    <a:pt x="346750" y="2009928"/>
                  </a:lnTo>
                  <a:lnTo>
                    <a:pt x="331508" y="2017550"/>
                  </a:lnTo>
                  <a:lnTo>
                    <a:pt x="316266" y="2025808"/>
                  </a:lnTo>
                  <a:lnTo>
                    <a:pt x="303882" y="2038513"/>
                  </a:lnTo>
                  <a:lnTo>
                    <a:pt x="290546" y="2052488"/>
                  </a:lnTo>
                  <a:lnTo>
                    <a:pt x="276892" y="2068051"/>
                  </a:lnTo>
                  <a:lnTo>
                    <a:pt x="269906" y="2076309"/>
                  </a:lnTo>
                  <a:lnTo>
                    <a:pt x="262602" y="2085202"/>
                  </a:lnTo>
                  <a:lnTo>
                    <a:pt x="255617" y="2095048"/>
                  </a:lnTo>
                  <a:lnTo>
                    <a:pt x="248313" y="2104894"/>
                  </a:lnTo>
                  <a:lnTo>
                    <a:pt x="240692" y="2115693"/>
                  </a:lnTo>
                  <a:lnTo>
                    <a:pt x="233707" y="2127445"/>
                  </a:lnTo>
                  <a:lnTo>
                    <a:pt x="226403" y="2139514"/>
                  </a:lnTo>
                  <a:lnTo>
                    <a:pt x="218782" y="2152536"/>
                  </a:lnTo>
                  <a:lnTo>
                    <a:pt x="211479" y="2166829"/>
                  </a:lnTo>
                  <a:lnTo>
                    <a:pt x="204176" y="2181121"/>
                  </a:lnTo>
                  <a:lnTo>
                    <a:pt x="196555" y="2197637"/>
                  </a:lnTo>
                  <a:lnTo>
                    <a:pt x="189252" y="2214788"/>
                  </a:lnTo>
                  <a:lnTo>
                    <a:pt x="181631" y="2232892"/>
                  </a:lnTo>
                  <a:lnTo>
                    <a:pt x="174645" y="2252267"/>
                  </a:lnTo>
                  <a:lnTo>
                    <a:pt x="167659" y="2272594"/>
                  </a:lnTo>
                  <a:lnTo>
                    <a:pt x="160991" y="2294509"/>
                  </a:lnTo>
                  <a:lnTo>
                    <a:pt x="154323" y="2317695"/>
                  </a:lnTo>
                  <a:lnTo>
                    <a:pt x="147972" y="2341834"/>
                  </a:lnTo>
                  <a:lnTo>
                    <a:pt x="141939" y="2367561"/>
                  </a:lnTo>
                  <a:lnTo>
                    <a:pt x="135906" y="2394558"/>
                  </a:lnTo>
                  <a:lnTo>
                    <a:pt x="130825" y="2422825"/>
                  </a:lnTo>
                  <a:lnTo>
                    <a:pt x="125744" y="2452999"/>
                  </a:lnTo>
                  <a:lnTo>
                    <a:pt x="121299" y="2484125"/>
                  </a:lnTo>
                  <a:lnTo>
                    <a:pt x="116853" y="2517157"/>
                  </a:lnTo>
                  <a:lnTo>
                    <a:pt x="113043" y="2551776"/>
                  </a:lnTo>
                  <a:lnTo>
                    <a:pt x="109550" y="2588302"/>
                  </a:lnTo>
                  <a:lnTo>
                    <a:pt x="109232" y="2597195"/>
                  </a:lnTo>
                  <a:lnTo>
                    <a:pt x="108597" y="2613393"/>
                  </a:lnTo>
                  <a:lnTo>
                    <a:pt x="107645" y="2663576"/>
                  </a:lnTo>
                  <a:lnTo>
                    <a:pt x="106692" y="2733769"/>
                  </a:lnTo>
                  <a:lnTo>
                    <a:pt x="105422" y="2818572"/>
                  </a:lnTo>
                  <a:lnTo>
                    <a:pt x="103834" y="3000882"/>
                  </a:lnTo>
                  <a:lnTo>
                    <a:pt x="101929" y="3189862"/>
                  </a:lnTo>
                  <a:lnTo>
                    <a:pt x="154005" y="3196850"/>
                  </a:lnTo>
                  <a:lnTo>
                    <a:pt x="207351" y="3203837"/>
                  </a:lnTo>
                  <a:lnTo>
                    <a:pt x="261332" y="3210507"/>
                  </a:lnTo>
                  <a:lnTo>
                    <a:pt x="316266" y="3216542"/>
                  </a:lnTo>
                  <a:lnTo>
                    <a:pt x="371835" y="3222259"/>
                  </a:lnTo>
                  <a:lnTo>
                    <a:pt x="428039" y="3227976"/>
                  </a:lnTo>
                  <a:lnTo>
                    <a:pt x="484560" y="3233375"/>
                  </a:lnTo>
                  <a:lnTo>
                    <a:pt x="541082" y="3238139"/>
                  </a:lnTo>
                  <a:lnTo>
                    <a:pt x="542669" y="3047254"/>
                  </a:lnTo>
                  <a:lnTo>
                    <a:pt x="543940" y="2927831"/>
                  </a:lnTo>
                  <a:lnTo>
                    <a:pt x="545527" y="2805867"/>
                  </a:lnTo>
                  <a:lnTo>
                    <a:pt x="547750" y="2691844"/>
                  </a:lnTo>
                  <a:lnTo>
                    <a:pt x="548703" y="2641343"/>
                  </a:lnTo>
                  <a:lnTo>
                    <a:pt x="550290" y="2596878"/>
                  </a:lnTo>
                  <a:lnTo>
                    <a:pt x="552196" y="2559082"/>
                  </a:lnTo>
                  <a:lnTo>
                    <a:pt x="554101" y="2530179"/>
                  </a:lnTo>
                  <a:lnTo>
                    <a:pt x="554736" y="2519380"/>
                  </a:lnTo>
                  <a:lnTo>
                    <a:pt x="556006" y="2511122"/>
                  </a:lnTo>
                  <a:lnTo>
                    <a:pt x="556959" y="2505722"/>
                  </a:lnTo>
                  <a:lnTo>
                    <a:pt x="557276" y="2504134"/>
                  </a:lnTo>
                  <a:lnTo>
                    <a:pt x="558229" y="2503182"/>
                  </a:lnTo>
                  <a:lnTo>
                    <a:pt x="561404" y="2500958"/>
                  </a:lnTo>
                  <a:lnTo>
                    <a:pt x="565532" y="2498735"/>
                  </a:lnTo>
                  <a:lnTo>
                    <a:pt x="569342" y="2497464"/>
                  </a:lnTo>
                  <a:lnTo>
                    <a:pt x="573470" y="2496512"/>
                  </a:lnTo>
                  <a:lnTo>
                    <a:pt x="577916" y="2496512"/>
                  </a:lnTo>
                  <a:lnTo>
                    <a:pt x="582044" y="2496829"/>
                  </a:lnTo>
                  <a:lnTo>
                    <a:pt x="585854" y="2497464"/>
                  </a:lnTo>
                  <a:lnTo>
                    <a:pt x="589982" y="2499370"/>
                  </a:lnTo>
                  <a:lnTo>
                    <a:pt x="593793" y="2501276"/>
                  </a:lnTo>
                  <a:lnTo>
                    <a:pt x="597286" y="2503817"/>
                  </a:lnTo>
                  <a:lnTo>
                    <a:pt x="600144" y="2506675"/>
                  </a:lnTo>
                  <a:lnTo>
                    <a:pt x="602684" y="2510169"/>
                  </a:lnTo>
                  <a:lnTo>
                    <a:pt x="604589" y="2513980"/>
                  </a:lnTo>
                  <a:lnTo>
                    <a:pt x="606177" y="2517792"/>
                  </a:lnTo>
                  <a:lnTo>
                    <a:pt x="606812" y="2521921"/>
                  </a:lnTo>
                  <a:lnTo>
                    <a:pt x="607129" y="2526367"/>
                  </a:lnTo>
                  <a:lnTo>
                    <a:pt x="607129" y="3247985"/>
                  </a:lnTo>
                  <a:lnTo>
                    <a:pt x="668096" y="3251479"/>
                  </a:lnTo>
                  <a:lnTo>
                    <a:pt x="732874" y="3254973"/>
                  </a:lnTo>
                  <a:lnTo>
                    <a:pt x="800509" y="3257832"/>
                  </a:lnTo>
                  <a:lnTo>
                    <a:pt x="870367" y="3260690"/>
                  </a:lnTo>
                  <a:lnTo>
                    <a:pt x="940860" y="3263231"/>
                  </a:lnTo>
                  <a:lnTo>
                    <a:pt x="1011670" y="3265454"/>
                  </a:lnTo>
                  <a:lnTo>
                    <a:pt x="1081211" y="3267360"/>
                  </a:lnTo>
                  <a:lnTo>
                    <a:pt x="1148846" y="3268630"/>
                  </a:lnTo>
                  <a:lnTo>
                    <a:pt x="1313012" y="2233210"/>
                  </a:lnTo>
                  <a:lnTo>
                    <a:pt x="1234898" y="2133162"/>
                  </a:lnTo>
                  <a:lnTo>
                    <a:pt x="1232676" y="2135385"/>
                  </a:lnTo>
                  <a:lnTo>
                    <a:pt x="1229818" y="2138879"/>
                  </a:lnTo>
                  <a:lnTo>
                    <a:pt x="1223150" y="2148089"/>
                  </a:lnTo>
                  <a:lnTo>
                    <a:pt x="1215529" y="2160159"/>
                  </a:lnTo>
                  <a:lnTo>
                    <a:pt x="1206638" y="2174451"/>
                  </a:lnTo>
                  <a:lnTo>
                    <a:pt x="1185998" y="2207801"/>
                  </a:lnTo>
                  <a:lnTo>
                    <a:pt x="1164088" y="2244326"/>
                  </a:lnTo>
                  <a:lnTo>
                    <a:pt x="1143130" y="2280534"/>
                  </a:lnTo>
                  <a:lnTo>
                    <a:pt x="1124078" y="2311025"/>
                  </a:lnTo>
                  <a:lnTo>
                    <a:pt x="1116140" y="2323095"/>
                  </a:lnTo>
                  <a:lnTo>
                    <a:pt x="1109789" y="2332623"/>
                  </a:lnTo>
                  <a:lnTo>
                    <a:pt x="1105026" y="2338658"/>
                  </a:lnTo>
                  <a:lnTo>
                    <a:pt x="1103121" y="2340563"/>
                  </a:lnTo>
                  <a:lnTo>
                    <a:pt x="1102168" y="2340881"/>
                  </a:lnTo>
                  <a:lnTo>
                    <a:pt x="1097723" y="2341516"/>
                  </a:lnTo>
                  <a:lnTo>
                    <a:pt x="1093595" y="2340563"/>
                  </a:lnTo>
                  <a:lnTo>
                    <a:pt x="1089149" y="2339611"/>
                  </a:lnTo>
                  <a:lnTo>
                    <a:pt x="1084704" y="2337705"/>
                  </a:lnTo>
                  <a:lnTo>
                    <a:pt x="1080576" y="2335164"/>
                  </a:lnTo>
                  <a:lnTo>
                    <a:pt x="1076448" y="2332623"/>
                  </a:lnTo>
                  <a:lnTo>
                    <a:pt x="1073273" y="2329447"/>
                  </a:lnTo>
                  <a:lnTo>
                    <a:pt x="1070097" y="2326588"/>
                  </a:lnTo>
                  <a:lnTo>
                    <a:pt x="1054855" y="2307214"/>
                  </a:lnTo>
                  <a:lnTo>
                    <a:pt x="1040566" y="2287839"/>
                  </a:lnTo>
                  <a:lnTo>
                    <a:pt x="1025960" y="2268465"/>
                  </a:lnTo>
                  <a:lnTo>
                    <a:pt x="1012623" y="2249091"/>
                  </a:lnTo>
                  <a:lnTo>
                    <a:pt x="999287" y="2230034"/>
                  </a:lnTo>
                  <a:lnTo>
                    <a:pt x="986585" y="2210659"/>
                  </a:lnTo>
                  <a:lnTo>
                    <a:pt x="974519" y="2191603"/>
                  </a:lnTo>
                  <a:lnTo>
                    <a:pt x="963087" y="2172546"/>
                  </a:lnTo>
                  <a:lnTo>
                    <a:pt x="951974" y="2153807"/>
                  </a:lnTo>
                  <a:lnTo>
                    <a:pt x="941177" y="2135067"/>
                  </a:lnTo>
                  <a:lnTo>
                    <a:pt x="931334" y="2116963"/>
                  </a:lnTo>
                  <a:lnTo>
                    <a:pt x="921490" y="2098542"/>
                  </a:lnTo>
                  <a:lnTo>
                    <a:pt x="912599" y="2080755"/>
                  </a:lnTo>
                  <a:lnTo>
                    <a:pt x="904026" y="2063287"/>
                  </a:lnTo>
                  <a:lnTo>
                    <a:pt x="895770" y="2046136"/>
                  </a:lnTo>
                  <a:lnTo>
                    <a:pt x="888149" y="2029620"/>
                  </a:lnTo>
                  <a:lnTo>
                    <a:pt x="880528" y="2013104"/>
                  </a:lnTo>
                  <a:lnTo>
                    <a:pt x="873860" y="1997223"/>
                  </a:lnTo>
                  <a:lnTo>
                    <a:pt x="867509" y="1981978"/>
                  </a:lnTo>
                  <a:lnTo>
                    <a:pt x="861793" y="1967050"/>
                  </a:lnTo>
                  <a:lnTo>
                    <a:pt x="851315" y="1938782"/>
                  </a:lnTo>
                  <a:lnTo>
                    <a:pt x="842741" y="1913373"/>
                  </a:lnTo>
                  <a:lnTo>
                    <a:pt x="835438" y="1889870"/>
                  </a:lnTo>
                  <a:lnTo>
                    <a:pt x="830040" y="1869860"/>
                  </a:lnTo>
                  <a:lnTo>
                    <a:pt x="825912" y="1852391"/>
                  </a:lnTo>
                  <a:lnTo>
                    <a:pt x="824642" y="1844768"/>
                  </a:lnTo>
                  <a:lnTo>
                    <a:pt x="823371" y="1838416"/>
                  </a:lnTo>
                  <a:close/>
                  <a:moveTo>
                    <a:pt x="1960151" y="1811419"/>
                  </a:moveTo>
                  <a:lnTo>
                    <a:pt x="1959198" y="1818089"/>
                  </a:lnTo>
                  <a:lnTo>
                    <a:pt x="1957928" y="1825394"/>
                  </a:lnTo>
                  <a:lnTo>
                    <a:pt x="1953483" y="1843498"/>
                  </a:lnTo>
                  <a:lnTo>
                    <a:pt x="1947767" y="1864778"/>
                  </a:lnTo>
                  <a:lnTo>
                    <a:pt x="1940146" y="1889870"/>
                  </a:lnTo>
                  <a:lnTo>
                    <a:pt x="1930620" y="1917184"/>
                  </a:lnTo>
                  <a:lnTo>
                    <a:pt x="1919506" y="1947358"/>
                  </a:lnTo>
                  <a:lnTo>
                    <a:pt x="1913473" y="1963238"/>
                  </a:lnTo>
                  <a:lnTo>
                    <a:pt x="1906805" y="1980072"/>
                  </a:lnTo>
                  <a:lnTo>
                    <a:pt x="1899819" y="1997223"/>
                  </a:lnTo>
                  <a:lnTo>
                    <a:pt x="1892198" y="2014692"/>
                  </a:lnTo>
                  <a:lnTo>
                    <a:pt x="1884260" y="2032478"/>
                  </a:lnTo>
                  <a:lnTo>
                    <a:pt x="1875686" y="2050582"/>
                  </a:lnTo>
                  <a:lnTo>
                    <a:pt x="1866795" y="2069321"/>
                  </a:lnTo>
                  <a:lnTo>
                    <a:pt x="1857587" y="2088061"/>
                  </a:lnTo>
                  <a:lnTo>
                    <a:pt x="1847426" y="2107117"/>
                  </a:lnTo>
                  <a:lnTo>
                    <a:pt x="1836947" y="2126492"/>
                  </a:lnTo>
                  <a:lnTo>
                    <a:pt x="1826151" y="2146184"/>
                  </a:lnTo>
                  <a:lnTo>
                    <a:pt x="1814719" y="2165558"/>
                  </a:lnTo>
                  <a:lnTo>
                    <a:pt x="1803288" y="2185568"/>
                  </a:lnTo>
                  <a:lnTo>
                    <a:pt x="1790587" y="2205260"/>
                  </a:lnTo>
                  <a:lnTo>
                    <a:pt x="1777885" y="2224952"/>
                  </a:lnTo>
                  <a:lnTo>
                    <a:pt x="1764549" y="2245279"/>
                  </a:lnTo>
                  <a:lnTo>
                    <a:pt x="1750895" y="2264971"/>
                  </a:lnTo>
                  <a:lnTo>
                    <a:pt x="1736606" y="2284663"/>
                  </a:lnTo>
                  <a:lnTo>
                    <a:pt x="1721999" y="2304355"/>
                  </a:lnTo>
                  <a:lnTo>
                    <a:pt x="1706757" y="2323412"/>
                  </a:lnTo>
                  <a:lnTo>
                    <a:pt x="1703899" y="2326588"/>
                  </a:lnTo>
                  <a:lnTo>
                    <a:pt x="1700724" y="2328812"/>
                  </a:lnTo>
                  <a:lnTo>
                    <a:pt x="1697866" y="2331035"/>
                  </a:lnTo>
                  <a:lnTo>
                    <a:pt x="1694056" y="2332623"/>
                  </a:lnTo>
                  <a:lnTo>
                    <a:pt x="1690245" y="2333576"/>
                  </a:lnTo>
                  <a:lnTo>
                    <a:pt x="1686435" y="2334211"/>
                  </a:lnTo>
                  <a:lnTo>
                    <a:pt x="1682624" y="2334846"/>
                  </a:lnTo>
                  <a:lnTo>
                    <a:pt x="1678814" y="2334211"/>
                  </a:lnTo>
                  <a:lnTo>
                    <a:pt x="1677544" y="2333576"/>
                  </a:lnTo>
                  <a:lnTo>
                    <a:pt x="1675956" y="2331988"/>
                  </a:lnTo>
                  <a:lnTo>
                    <a:pt x="1670876" y="2326906"/>
                  </a:lnTo>
                  <a:lnTo>
                    <a:pt x="1664525" y="2318330"/>
                  </a:lnTo>
                  <a:lnTo>
                    <a:pt x="1657222" y="2307532"/>
                  </a:lnTo>
                  <a:lnTo>
                    <a:pt x="1638804" y="2280534"/>
                  </a:lnTo>
                  <a:lnTo>
                    <a:pt x="1618165" y="2248773"/>
                  </a:lnTo>
                  <a:lnTo>
                    <a:pt x="1596572" y="2216059"/>
                  </a:lnTo>
                  <a:lnTo>
                    <a:pt x="1576885" y="2185886"/>
                  </a:lnTo>
                  <a:lnTo>
                    <a:pt x="1568311" y="2173499"/>
                  </a:lnTo>
                  <a:lnTo>
                    <a:pt x="1560690" y="2162700"/>
                  </a:lnTo>
                  <a:lnTo>
                    <a:pt x="1554340" y="2154124"/>
                  </a:lnTo>
                  <a:lnTo>
                    <a:pt x="1549577" y="2148407"/>
                  </a:lnTo>
                  <a:lnTo>
                    <a:pt x="1537828" y="2161429"/>
                  </a:lnTo>
                  <a:lnTo>
                    <a:pt x="1512743" y="2190967"/>
                  </a:lnTo>
                  <a:lnTo>
                    <a:pt x="1475908" y="2233210"/>
                  </a:lnTo>
                  <a:lnTo>
                    <a:pt x="1477814" y="2242738"/>
                  </a:lnTo>
                  <a:lnTo>
                    <a:pt x="1482259" y="2270053"/>
                  </a:lnTo>
                  <a:lnTo>
                    <a:pt x="1498136" y="2368831"/>
                  </a:lnTo>
                  <a:lnTo>
                    <a:pt x="1546719" y="2680410"/>
                  </a:lnTo>
                  <a:lnTo>
                    <a:pt x="1601653" y="3027244"/>
                  </a:lnTo>
                  <a:lnTo>
                    <a:pt x="1624198" y="3169853"/>
                  </a:lnTo>
                  <a:lnTo>
                    <a:pt x="1640075" y="3268630"/>
                  </a:lnTo>
                  <a:lnTo>
                    <a:pt x="1706122" y="3267360"/>
                  </a:lnTo>
                  <a:lnTo>
                    <a:pt x="1772805" y="3265454"/>
                  </a:lnTo>
                  <a:lnTo>
                    <a:pt x="1838535" y="3263231"/>
                  </a:lnTo>
                  <a:lnTo>
                    <a:pt x="1903630" y="3261008"/>
                  </a:lnTo>
                  <a:lnTo>
                    <a:pt x="1967772" y="3257832"/>
                  </a:lnTo>
                  <a:lnTo>
                    <a:pt x="2030644" y="3254973"/>
                  </a:lnTo>
                  <a:lnTo>
                    <a:pt x="2091929" y="3251479"/>
                  </a:lnTo>
                  <a:lnTo>
                    <a:pt x="2151308" y="3247985"/>
                  </a:lnTo>
                  <a:lnTo>
                    <a:pt x="2150990" y="3163818"/>
                  </a:lnTo>
                  <a:lnTo>
                    <a:pt x="2150673" y="3057100"/>
                  </a:lnTo>
                  <a:lnTo>
                    <a:pt x="2150990" y="2817937"/>
                  </a:lnTo>
                  <a:lnTo>
                    <a:pt x="2152261" y="2526367"/>
                  </a:lnTo>
                  <a:lnTo>
                    <a:pt x="2152261" y="2521921"/>
                  </a:lnTo>
                  <a:lnTo>
                    <a:pt x="2153213" y="2517792"/>
                  </a:lnTo>
                  <a:lnTo>
                    <a:pt x="2154801" y="2513980"/>
                  </a:lnTo>
                  <a:lnTo>
                    <a:pt x="2156706" y="2510169"/>
                  </a:lnTo>
                  <a:lnTo>
                    <a:pt x="2159246" y="2506675"/>
                  </a:lnTo>
                  <a:lnTo>
                    <a:pt x="2162104" y="2503817"/>
                  </a:lnTo>
                  <a:lnTo>
                    <a:pt x="2165597" y="2501276"/>
                  </a:lnTo>
                  <a:lnTo>
                    <a:pt x="2169090" y="2499370"/>
                  </a:lnTo>
                  <a:lnTo>
                    <a:pt x="2173218" y="2497464"/>
                  </a:lnTo>
                  <a:lnTo>
                    <a:pt x="2177346" y="2496829"/>
                  </a:lnTo>
                  <a:lnTo>
                    <a:pt x="2181474" y="2496512"/>
                  </a:lnTo>
                  <a:lnTo>
                    <a:pt x="2185602" y="2496829"/>
                  </a:lnTo>
                  <a:lnTo>
                    <a:pt x="2189730" y="2497464"/>
                  </a:lnTo>
                  <a:lnTo>
                    <a:pt x="2193858" y="2498735"/>
                  </a:lnTo>
                  <a:lnTo>
                    <a:pt x="2197351" y="2500958"/>
                  </a:lnTo>
                  <a:lnTo>
                    <a:pt x="2201161" y="2503182"/>
                  </a:lnTo>
                  <a:lnTo>
                    <a:pt x="2201479" y="2504134"/>
                  </a:lnTo>
                  <a:lnTo>
                    <a:pt x="2201796" y="2506040"/>
                  </a:lnTo>
                  <a:lnTo>
                    <a:pt x="2202749" y="2512710"/>
                  </a:lnTo>
                  <a:lnTo>
                    <a:pt x="2203384" y="2523191"/>
                  </a:lnTo>
                  <a:lnTo>
                    <a:pt x="2204019" y="2537166"/>
                  </a:lnTo>
                  <a:lnTo>
                    <a:pt x="2205607" y="2574009"/>
                  </a:lnTo>
                  <a:lnTo>
                    <a:pt x="2206877" y="2621334"/>
                  </a:lnTo>
                  <a:lnTo>
                    <a:pt x="2207829" y="2676916"/>
                  </a:lnTo>
                  <a:lnTo>
                    <a:pt x="2208782" y="2739168"/>
                  </a:lnTo>
                  <a:lnTo>
                    <a:pt x="2210052" y="2873519"/>
                  </a:lnTo>
                  <a:lnTo>
                    <a:pt x="2211005" y="3007870"/>
                  </a:lnTo>
                  <a:lnTo>
                    <a:pt x="2211640" y="3124434"/>
                  </a:lnTo>
                  <a:lnTo>
                    <a:pt x="2211957" y="3238139"/>
                  </a:lnTo>
                  <a:lnTo>
                    <a:pt x="2330398" y="3227976"/>
                  </a:lnTo>
                  <a:lnTo>
                    <a:pt x="2392635" y="3222259"/>
                  </a:lnTo>
                  <a:lnTo>
                    <a:pt x="2454555" y="3216542"/>
                  </a:lnTo>
                  <a:lnTo>
                    <a:pt x="2516157" y="3210507"/>
                  </a:lnTo>
                  <a:lnTo>
                    <a:pt x="2576489" y="3203837"/>
                  </a:lnTo>
                  <a:lnTo>
                    <a:pt x="2633645" y="3196850"/>
                  </a:lnTo>
                  <a:lnTo>
                    <a:pt x="2687309" y="3189862"/>
                  </a:lnTo>
                  <a:lnTo>
                    <a:pt x="2684134" y="2851921"/>
                  </a:lnTo>
                  <a:lnTo>
                    <a:pt x="2682228" y="2709630"/>
                  </a:lnTo>
                  <a:lnTo>
                    <a:pt x="2681276" y="2654366"/>
                  </a:lnTo>
                  <a:lnTo>
                    <a:pt x="2680641" y="2613393"/>
                  </a:lnTo>
                  <a:lnTo>
                    <a:pt x="2680006" y="2597195"/>
                  </a:lnTo>
                  <a:lnTo>
                    <a:pt x="2679371" y="2588302"/>
                  </a:lnTo>
                  <a:lnTo>
                    <a:pt x="2676195" y="2551776"/>
                  </a:lnTo>
                  <a:lnTo>
                    <a:pt x="2672385" y="2517157"/>
                  </a:lnTo>
                  <a:lnTo>
                    <a:pt x="2668257" y="2484125"/>
                  </a:lnTo>
                  <a:lnTo>
                    <a:pt x="2663494" y="2452999"/>
                  </a:lnTo>
                  <a:lnTo>
                    <a:pt x="2658731" y="2422825"/>
                  </a:lnTo>
                  <a:lnTo>
                    <a:pt x="2653015" y="2394558"/>
                  </a:lnTo>
                  <a:lnTo>
                    <a:pt x="2647299" y="2367561"/>
                  </a:lnTo>
                  <a:lnTo>
                    <a:pt x="2641266" y="2341834"/>
                  </a:lnTo>
                  <a:lnTo>
                    <a:pt x="2634916" y="2317695"/>
                  </a:lnTo>
                  <a:lnTo>
                    <a:pt x="2628565" y="2294509"/>
                  </a:lnTo>
                  <a:lnTo>
                    <a:pt x="2621579" y="2272594"/>
                  </a:lnTo>
                  <a:lnTo>
                    <a:pt x="2614593" y="2252267"/>
                  </a:lnTo>
                  <a:lnTo>
                    <a:pt x="2607290" y="2232892"/>
                  </a:lnTo>
                  <a:lnTo>
                    <a:pt x="2600304" y="2214788"/>
                  </a:lnTo>
                  <a:lnTo>
                    <a:pt x="2592683" y="2197637"/>
                  </a:lnTo>
                  <a:lnTo>
                    <a:pt x="2585062" y="2181121"/>
                  </a:lnTo>
                  <a:lnTo>
                    <a:pt x="2578077" y="2166829"/>
                  </a:lnTo>
                  <a:lnTo>
                    <a:pt x="2570456" y="2152536"/>
                  </a:lnTo>
                  <a:lnTo>
                    <a:pt x="2563152" y="2139514"/>
                  </a:lnTo>
                  <a:lnTo>
                    <a:pt x="2555531" y="2127445"/>
                  </a:lnTo>
                  <a:lnTo>
                    <a:pt x="2548228" y="2115693"/>
                  </a:lnTo>
                  <a:lnTo>
                    <a:pt x="2540925" y="2104894"/>
                  </a:lnTo>
                  <a:lnTo>
                    <a:pt x="2533621" y="2095048"/>
                  </a:lnTo>
                  <a:lnTo>
                    <a:pt x="2526318" y="2085520"/>
                  </a:lnTo>
                  <a:lnTo>
                    <a:pt x="2519332" y="2076309"/>
                  </a:lnTo>
                  <a:lnTo>
                    <a:pt x="2512347" y="2068051"/>
                  </a:lnTo>
                  <a:lnTo>
                    <a:pt x="2498375" y="2052488"/>
                  </a:lnTo>
                  <a:lnTo>
                    <a:pt x="2485356" y="2038513"/>
                  </a:lnTo>
                  <a:lnTo>
                    <a:pt x="2472972" y="2025808"/>
                  </a:lnTo>
                  <a:lnTo>
                    <a:pt x="2442806" y="2009610"/>
                  </a:lnTo>
                  <a:lnTo>
                    <a:pt x="2412640" y="1993729"/>
                  </a:lnTo>
                  <a:lnTo>
                    <a:pt x="2382474" y="1979437"/>
                  </a:lnTo>
                  <a:lnTo>
                    <a:pt x="2352943" y="1965144"/>
                  </a:lnTo>
                  <a:lnTo>
                    <a:pt x="2322777" y="1951487"/>
                  </a:lnTo>
                  <a:lnTo>
                    <a:pt x="2292612" y="1938465"/>
                  </a:lnTo>
                  <a:lnTo>
                    <a:pt x="2262446" y="1925760"/>
                  </a:lnTo>
                  <a:lnTo>
                    <a:pt x="2231645" y="1913373"/>
                  </a:lnTo>
                  <a:lnTo>
                    <a:pt x="2200526" y="1900986"/>
                  </a:lnTo>
                  <a:lnTo>
                    <a:pt x="2168772" y="1888599"/>
                  </a:lnTo>
                  <a:lnTo>
                    <a:pt x="2103042" y="1864143"/>
                  </a:lnTo>
                  <a:lnTo>
                    <a:pt x="1960151" y="1811419"/>
                  </a:lnTo>
                  <a:close/>
                  <a:moveTo>
                    <a:pt x="1782331" y="1695490"/>
                  </a:moveTo>
                  <a:lnTo>
                    <a:pt x="1773122" y="1713594"/>
                  </a:lnTo>
                  <a:lnTo>
                    <a:pt x="1767724" y="1723440"/>
                  </a:lnTo>
                  <a:lnTo>
                    <a:pt x="1761691" y="1733286"/>
                  </a:lnTo>
                  <a:lnTo>
                    <a:pt x="1755340" y="1744085"/>
                  </a:lnTo>
                  <a:lnTo>
                    <a:pt x="1748037" y="1755201"/>
                  </a:lnTo>
                  <a:lnTo>
                    <a:pt x="1740416" y="1766636"/>
                  </a:lnTo>
                  <a:lnTo>
                    <a:pt x="1731843" y="1778705"/>
                  </a:lnTo>
                  <a:lnTo>
                    <a:pt x="1722951" y="1790139"/>
                  </a:lnTo>
                  <a:lnTo>
                    <a:pt x="1713425" y="1802526"/>
                  </a:lnTo>
                  <a:lnTo>
                    <a:pt x="1703264" y="1814278"/>
                  </a:lnTo>
                  <a:lnTo>
                    <a:pt x="1692468" y="1826665"/>
                  </a:lnTo>
                  <a:lnTo>
                    <a:pt x="1681037" y="1838734"/>
                  </a:lnTo>
                  <a:lnTo>
                    <a:pt x="1668653" y="1851121"/>
                  </a:lnTo>
                  <a:lnTo>
                    <a:pt x="1655634" y="1863508"/>
                  </a:lnTo>
                  <a:lnTo>
                    <a:pt x="1641980" y="1875577"/>
                  </a:lnTo>
                  <a:lnTo>
                    <a:pt x="1627373" y="1887964"/>
                  </a:lnTo>
                  <a:lnTo>
                    <a:pt x="1612131" y="1899716"/>
                  </a:lnTo>
                  <a:lnTo>
                    <a:pt x="1596255" y="1911467"/>
                  </a:lnTo>
                  <a:lnTo>
                    <a:pt x="1579425" y="1922901"/>
                  </a:lnTo>
                  <a:lnTo>
                    <a:pt x="1561643" y="1933700"/>
                  </a:lnTo>
                  <a:lnTo>
                    <a:pt x="1543544" y="1944499"/>
                  </a:lnTo>
                  <a:lnTo>
                    <a:pt x="1524174" y="1954980"/>
                  </a:lnTo>
                  <a:lnTo>
                    <a:pt x="1504169" y="1964509"/>
                  </a:lnTo>
                  <a:lnTo>
                    <a:pt x="1506392" y="1967050"/>
                  </a:lnTo>
                  <a:lnTo>
                    <a:pt x="1509250" y="1970543"/>
                  </a:lnTo>
                  <a:lnTo>
                    <a:pt x="1517188" y="1980707"/>
                  </a:lnTo>
                  <a:lnTo>
                    <a:pt x="1527032" y="1995000"/>
                  </a:lnTo>
                  <a:lnTo>
                    <a:pt x="1539416" y="2011833"/>
                  </a:lnTo>
                  <a:lnTo>
                    <a:pt x="1567041" y="2052488"/>
                  </a:lnTo>
                  <a:lnTo>
                    <a:pt x="1597525" y="2097589"/>
                  </a:lnTo>
                  <a:lnTo>
                    <a:pt x="1652776" y="2181439"/>
                  </a:lnTo>
                  <a:lnTo>
                    <a:pt x="1679767" y="2222411"/>
                  </a:lnTo>
                  <a:lnTo>
                    <a:pt x="1694056" y="2203354"/>
                  </a:lnTo>
                  <a:lnTo>
                    <a:pt x="1707392" y="2184615"/>
                  </a:lnTo>
                  <a:lnTo>
                    <a:pt x="1720411" y="2165558"/>
                  </a:lnTo>
                  <a:lnTo>
                    <a:pt x="1732795" y="2146501"/>
                  </a:lnTo>
                  <a:lnTo>
                    <a:pt x="1744544" y="2128080"/>
                  </a:lnTo>
                  <a:lnTo>
                    <a:pt x="1755658" y="2109341"/>
                  </a:lnTo>
                  <a:lnTo>
                    <a:pt x="1766136" y="2090919"/>
                  </a:lnTo>
                  <a:lnTo>
                    <a:pt x="1776615" y="2072815"/>
                  </a:lnTo>
                  <a:lnTo>
                    <a:pt x="1785824" y="2054393"/>
                  </a:lnTo>
                  <a:lnTo>
                    <a:pt x="1795032" y="2036925"/>
                  </a:lnTo>
                  <a:lnTo>
                    <a:pt x="1803606" y="2019456"/>
                  </a:lnTo>
                  <a:lnTo>
                    <a:pt x="1811862" y="2002305"/>
                  </a:lnTo>
                  <a:lnTo>
                    <a:pt x="1819165" y="1985471"/>
                  </a:lnTo>
                  <a:lnTo>
                    <a:pt x="1826151" y="1968955"/>
                  </a:lnTo>
                  <a:lnTo>
                    <a:pt x="1833137" y="1953075"/>
                  </a:lnTo>
                  <a:lnTo>
                    <a:pt x="1839170" y="1937829"/>
                  </a:lnTo>
                  <a:lnTo>
                    <a:pt x="1844885" y="1922584"/>
                  </a:lnTo>
                  <a:lnTo>
                    <a:pt x="1850601" y="1907974"/>
                  </a:lnTo>
                  <a:lnTo>
                    <a:pt x="1859810" y="1880976"/>
                  </a:lnTo>
                  <a:lnTo>
                    <a:pt x="1867430" y="1855885"/>
                  </a:lnTo>
                  <a:lnTo>
                    <a:pt x="1873781" y="1833970"/>
                  </a:lnTo>
                  <a:lnTo>
                    <a:pt x="1878544" y="1815230"/>
                  </a:lnTo>
                  <a:lnTo>
                    <a:pt x="1882037" y="1799032"/>
                  </a:lnTo>
                  <a:lnTo>
                    <a:pt x="1884260" y="1786963"/>
                  </a:lnTo>
                  <a:lnTo>
                    <a:pt x="1885212" y="1778387"/>
                  </a:lnTo>
                  <a:lnTo>
                    <a:pt x="1782331" y="1695490"/>
                  </a:lnTo>
                  <a:close/>
                  <a:moveTo>
                    <a:pt x="1006907" y="1695490"/>
                  </a:moveTo>
                  <a:lnTo>
                    <a:pt x="903708" y="1778387"/>
                  </a:lnTo>
                  <a:lnTo>
                    <a:pt x="904661" y="1786963"/>
                  </a:lnTo>
                  <a:lnTo>
                    <a:pt x="906883" y="1799032"/>
                  </a:lnTo>
                  <a:lnTo>
                    <a:pt x="910376" y="1815230"/>
                  </a:lnTo>
                  <a:lnTo>
                    <a:pt x="915139" y="1833970"/>
                  </a:lnTo>
                  <a:lnTo>
                    <a:pt x="921490" y="1855885"/>
                  </a:lnTo>
                  <a:lnTo>
                    <a:pt x="929428" y="1880976"/>
                  </a:lnTo>
                  <a:lnTo>
                    <a:pt x="938955" y="1907974"/>
                  </a:lnTo>
                  <a:lnTo>
                    <a:pt x="944353" y="1922584"/>
                  </a:lnTo>
                  <a:lnTo>
                    <a:pt x="949751" y="1937829"/>
                  </a:lnTo>
                  <a:lnTo>
                    <a:pt x="956102" y="1953075"/>
                  </a:lnTo>
                  <a:lnTo>
                    <a:pt x="962770" y="1968955"/>
                  </a:lnTo>
                  <a:lnTo>
                    <a:pt x="969756" y="1985471"/>
                  </a:lnTo>
                  <a:lnTo>
                    <a:pt x="977694" y="2002305"/>
                  </a:lnTo>
                  <a:lnTo>
                    <a:pt x="985315" y="2019456"/>
                  </a:lnTo>
                  <a:lnTo>
                    <a:pt x="993888" y="2036925"/>
                  </a:lnTo>
                  <a:lnTo>
                    <a:pt x="1003414" y="2054393"/>
                  </a:lnTo>
                  <a:lnTo>
                    <a:pt x="1012941" y="2072815"/>
                  </a:lnTo>
                  <a:lnTo>
                    <a:pt x="1023102" y="2090919"/>
                  </a:lnTo>
                  <a:lnTo>
                    <a:pt x="1033898" y="2109341"/>
                  </a:lnTo>
                  <a:lnTo>
                    <a:pt x="1045012" y="2128080"/>
                  </a:lnTo>
                  <a:lnTo>
                    <a:pt x="1056443" y="2146501"/>
                  </a:lnTo>
                  <a:lnTo>
                    <a:pt x="1068827" y="2165558"/>
                  </a:lnTo>
                  <a:lnTo>
                    <a:pt x="1081528" y="2184615"/>
                  </a:lnTo>
                  <a:lnTo>
                    <a:pt x="1095182" y="2203354"/>
                  </a:lnTo>
                  <a:lnTo>
                    <a:pt x="1109154" y="2222411"/>
                  </a:lnTo>
                  <a:lnTo>
                    <a:pt x="1134874" y="2183027"/>
                  </a:lnTo>
                  <a:lnTo>
                    <a:pt x="1159325" y="2145231"/>
                  </a:lnTo>
                  <a:lnTo>
                    <a:pt x="1187903" y="2101400"/>
                  </a:lnTo>
                  <a:lnTo>
                    <a:pt x="1217751" y="2056934"/>
                  </a:lnTo>
                  <a:lnTo>
                    <a:pt x="1231723" y="2035972"/>
                  </a:lnTo>
                  <a:lnTo>
                    <a:pt x="1245377" y="2016280"/>
                  </a:lnTo>
                  <a:lnTo>
                    <a:pt x="1258078" y="1998811"/>
                  </a:lnTo>
                  <a:lnTo>
                    <a:pt x="1268875" y="1983883"/>
                  </a:lnTo>
                  <a:lnTo>
                    <a:pt x="1278083" y="1972449"/>
                  </a:lnTo>
                  <a:lnTo>
                    <a:pt x="1281894" y="1968003"/>
                  </a:lnTo>
                  <a:lnTo>
                    <a:pt x="1285387" y="1964509"/>
                  </a:lnTo>
                  <a:lnTo>
                    <a:pt x="1264747" y="1954980"/>
                  </a:lnTo>
                  <a:lnTo>
                    <a:pt x="1246012" y="1944499"/>
                  </a:lnTo>
                  <a:lnTo>
                    <a:pt x="1227277" y="1933700"/>
                  </a:lnTo>
                  <a:lnTo>
                    <a:pt x="1209813" y="1922901"/>
                  </a:lnTo>
                  <a:lnTo>
                    <a:pt x="1192666" y="1911467"/>
                  </a:lnTo>
                  <a:lnTo>
                    <a:pt x="1176789" y="1899716"/>
                  </a:lnTo>
                  <a:lnTo>
                    <a:pt x="1161547" y="1887964"/>
                  </a:lnTo>
                  <a:lnTo>
                    <a:pt x="1146941" y="1875577"/>
                  </a:lnTo>
                  <a:lnTo>
                    <a:pt x="1133604" y="1863508"/>
                  </a:lnTo>
                  <a:lnTo>
                    <a:pt x="1120585" y="1851121"/>
                  </a:lnTo>
                  <a:lnTo>
                    <a:pt x="1108519" y="1838734"/>
                  </a:lnTo>
                  <a:lnTo>
                    <a:pt x="1096453" y="1826665"/>
                  </a:lnTo>
                  <a:lnTo>
                    <a:pt x="1085656" y="1814278"/>
                  </a:lnTo>
                  <a:lnTo>
                    <a:pt x="1075813" y="1802526"/>
                  </a:lnTo>
                  <a:lnTo>
                    <a:pt x="1065969" y="1790139"/>
                  </a:lnTo>
                  <a:lnTo>
                    <a:pt x="1057078" y="1778705"/>
                  </a:lnTo>
                  <a:lnTo>
                    <a:pt x="1048822" y="1766636"/>
                  </a:lnTo>
                  <a:lnTo>
                    <a:pt x="1041201" y="1755201"/>
                  </a:lnTo>
                  <a:lnTo>
                    <a:pt x="1034216" y="1744085"/>
                  </a:lnTo>
                  <a:lnTo>
                    <a:pt x="1027547" y="1733286"/>
                  </a:lnTo>
                  <a:lnTo>
                    <a:pt x="1021514" y="1723440"/>
                  </a:lnTo>
                  <a:lnTo>
                    <a:pt x="1016433" y="1713594"/>
                  </a:lnTo>
                  <a:lnTo>
                    <a:pt x="1006907" y="1695490"/>
                  </a:lnTo>
                  <a:close/>
                  <a:moveTo>
                    <a:pt x="1002462" y="1582737"/>
                  </a:moveTo>
                  <a:lnTo>
                    <a:pt x="1006590" y="1582737"/>
                  </a:lnTo>
                  <a:lnTo>
                    <a:pt x="1010718" y="1583690"/>
                  </a:lnTo>
                  <a:lnTo>
                    <a:pt x="1014528" y="1584643"/>
                  </a:lnTo>
                  <a:lnTo>
                    <a:pt x="1018656" y="1586231"/>
                  </a:lnTo>
                  <a:lnTo>
                    <a:pt x="1021832" y="1588454"/>
                  </a:lnTo>
                  <a:lnTo>
                    <a:pt x="1024689" y="1590995"/>
                  </a:lnTo>
                  <a:lnTo>
                    <a:pt x="1027865" y="1593854"/>
                  </a:lnTo>
                  <a:lnTo>
                    <a:pt x="1030088" y="1597347"/>
                  </a:lnTo>
                  <a:lnTo>
                    <a:pt x="1032310" y="1600524"/>
                  </a:lnTo>
                  <a:lnTo>
                    <a:pt x="1033898" y="1604653"/>
                  </a:lnTo>
                  <a:lnTo>
                    <a:pt x="1034216" y="1606241"/>
                  </a:lnTo>
                  <a:lnTo>
                    <a:pt x="1036756" y="1612593"/>
                  </a:lnTo>
                  <a:lnTo>
                    <a:pt x="1040884" y="1623074"/>
                  </a:lnTo>
                  <a:lnTo>
                    <a:pt x="1047234" y="1637049"/>
                  </a:lnTo>
                  <a:lnTo>
                    <a:pt x="1055808" y="1654518"/>
                  </a:lnTo>
                  <a:lnTo>
                    <a:pt x="1060889" y="1664046"/>
                  </a:lnTo>
                  <a:lnTo>
                    <a:pt x="1066922" y="1674528"/>
                  </a:lnTo>
                  <a:lnTo>
                    <a:pt x="1073273" y="1685326"/>
                  </a:lnTo>
                  <a:lnTo>
                    <a:pt x="1080258" y="1696443"/>
                  </a:lnTo>
                  <a:lnTo>
                    <a:pt x="1088514" y="1708195"/>
                  </a:lnTo>
                  <a:lnTo>
                    <a:pt x="1096770" y="1720264"/>
                  </a:lnTo>
                  <a:lnTo>
                    <a:pt x="1106296" y="1732651"/>
                  </a:lnTo>
                  <a:lnTo>
                    <a:pt x="1117092" y="1745355"/>
                  </a:lnTo>
                  <a:lnTo>
                    <a:pt x="1128841" y="1758695"/>
                  </a:lnTo>
                  <a:lnTo>
                    <a:pt x="1141860" y="1771717"/>
                  </a:lnTo>
                  <a:lnTo>
                    <a:pt x="1155832" y="1785057"/>
                  </a:lnTo>
                  <a:lnTo>
                    <a:pt x="1171074" y="1798715"/>
                  </a:lnTo>
                  <a:lnTo>
                    <a:pt x="1187268" y="1812054"/>
                  </a:lnTo>
                  <a:lnTo>
                    <a:pt x="1203780" y="1825394"/>
                  </a:lnTo>
                  <a:lnTo>
                    <a:pt x="1221244" y="1838734"/>
                  </a:lnTo>
                  <a:lnTo>
                    <a:pt x="1239979" y="1851756"/>
                  </a:lnTo>
                  <a:lnTo>
                    <a:pt x="1259031" y="1864778"/>
                  </a:lnTo>
                  <a:lnTo>
                    <a:pt x="1278718" y="1877165"/>
                  </a:lnTo>
                  <a:lnTo>
                    <a:pt x="1299041" y="1889552"/>
                  </a:lnTo>
                  <a:lnTo>
                    <a:pt x="1319998" y="1900986"/>
                  </a:lnTo>
                  <a:lnTo>
                    <a:pt x="1340955" y="1911785"/>
                  </a:lnTo>
                  <a:lnTo>
                    <a:pt x="1362548" y="1922266"/>
                  </a:lnTo>
                  <a:lnTo>
                    <a:pt x="1427008" y="1922266"/>
                  </a:lnTo>
                  <a:lnTo>
                    <a:pt x="1436216" y="1918772"/>
                  </a:lnTo>
                  <a:lnTo>
                    <a:pt x="1445742" y="1914643"/>
                  </a:lnTo>
                  <a:lnTo>
                    <a:pt x="1454951" y="1910515"/>
                  </a:lnTo>
                  <a:lnTo>
                    <a:pt x="1464795" y="1906068"/>
                  </a:lnTo>
                  <a:lnTo>
                    <a:pt x="1474321" y="1901304"/>
                  </a:lnTo>
                  <a:lnTo>
                    <a:pt x="1484164" y="1896222"/>
                  </a:lnTo>
                  <a:lnTo>
                    <a:pt x="1493690" y="1890822"/>
                  </a:lnTo>
                  <a:lnTo>
                    <a:pt x="1503534" y="1885423"/>
                  </a:lnTo>
                  <a:lnTo>
                    <a:pt x="1522586" y="1873354"/>
                  </a:lnTo>
                  <a:lnTo>
                    <a:pt x="1541638" y="1860967"/>
                  </a:lnTo>
                  <a:lnTo>
                    <a:pt x="1560373" y="1847309"/>
                  </a:lnTo>
                  <a:lnTo>
                    <a:pt x="1578155" y="1833652"/>
                  </a:lnTo>
                  <a:lnTo>
                    <a:pt x="1595619" y="1819677"/>
                  </a:lnTo>
                  <a:lnTo>
                    <a:pt x="1612131" y="1805067"/>
                  </a:lnTo>
                  <a:lnTo>
                    <a:pt x="1628326" y="1791092"/>
                  </a:lnTo>
                  <a:lnTo>
                    <a:pt x="1643250" y="1776482"/>
                  </a:lnTo>
                  <a:lnTo>
                    <a:pt x="1656904" y="1762189"/>
                  </a:lnTo>
                  <a:lnTo>
                    <a:pt x="1668970" y="1748849"/>
                  </a:lnTo>
                  <a:lnTo>
                    <a:pt x="1680719" y="1735509"/>
                  </a:lnTo>
                  <a:lnTo>
                    <a:pt x="1690245" y="1723440"/>
                  </a:lnTo>
                  <a:lnTo>
                    <a:pt x="1698819" y="1711371"/>
                  </a:lnTo>
                  <a:lnTo>
                    <a:pt x="1706757" y="1699937"/>
                  </a:lnTo>
                  <a:lnTo>
                    <a:pt x="1714060" y="1688820"/>
                  </a:lnTo>
                  <a:lnTo>
                    <a:pt x="1720411" y="1678021"/>
                  </a:lnTo>
                  <a:lnTo>
                    <a:pt x="1726444" y="1667540"/>
                  </a:lnTo>
                  <a:lnTo>
                    <a:pt x="1731843" y="1658012"/>
                  </a:lnTo>
                  <a:lnTo>
                    <a:pt x="1740734" y="1640543"/>
                  </a:lnTo>
                  <a:lnTo>
                    <a:pt x="1747084" y="1625615"/>
                  </a:lnTo>
                  <a:lnTo>
                    <a:pt x="1751847" y="1614499"/>
                  </a:lnTo>
                  <a:lnTo>
                    <a:pt x="1754705" y="1607193"/>
                  </a:lnTo>
                  <a:lnTo>
                    <a:pt x="1755340" y="1604335"/>
                  </a:lnTo>
                  <a:lnTo>
                    <a:pt x="1755658" y="1604335"/>
                  </a:lnTo>
                  <a:lnTo>
                    <a:pt x="1757245" y="1600524"/>
                  </a:lnTo>
                  <a:lnTo>
                    <a:pt x="1759151" y="1597347"/>
                  </a:lnTo>
                  <a:lnTo>
                    <a:pt x="1761373" y="1593854"/>
                  </a:lnTo>
                  <a:lnTo>
                    <a:pt x="1764231" y="1590995"/>
                  </a:lnTo>
                  <a:lnTo>
                    <a:pt x="1767089" y="1588454"/>
                  </a:lnTo>
                  <a:lnTo>
                    <a:pt x="1770899" y="1586231"/>
                  </a:lnTo>
                  <a:lnTo>
                    <a:pt x="1774710" y="1584643"/>
                  </a:lnTo>
                  <a:lnTo>
                    <a:pt x="1778838" y="1583690"/>
                  </a:lnTo>
                  <a:lnTo>
                    <a:pt x="1782966" y="1582737"/>
                  </a:lnTo>
                  <a:lnTo>
                    <a:pt x="1786776" y="1582737"/>
                  </a:lnTo>
                  <a:lnTo>
                    <a:pt x="1790904" y="1583690"/>
                  </a:lnTo>
                  <a:lnTo>
                    <a:pt x="1794715" y="1584325"/>
                  </a:lnTo>
                  <a:lnTo>
                    <a:pt x="1798525" y="1585913"/>
                  </a:lnTo>
                  <a:lnTo>
                    <a:pt x="1802018" y="1588137"/>
                  </a:lnTo>
                  <a:lnTo>
                    <a:pt x="1805511" y="1590360"/>
                  </a:lnTo>
                  <a:lnTo>
                    <a:pt x="1808051" y="1593218"/>
                  </a:lnTo>
                  <a:lnTo>
                    <a:pt x="1940781" y="1708195"/>
                  </a:lnTo>
                  <a:lnTo>
                    <a:pt x="1941734" y="1708512"/>
                  </a:lnTo>
                  <a:lnTo>
                    <a:pt x="1943004" y="1708512"/>
                  </a:lnTo>
                  <a:lnTo>
                    <a:pt x="2024611" y="1739321"/>
                  </a:lnTo>
                  <a:lnTo>
                    <a:pt x="2103995" y="1768859"/>
                  </a:lnTo>
                  <a:lnTo>
                    <a:pt x="2179886" y="1798079"/>
                  </a:lnTo>
                  <a:lnTo>
                    <a:pt x="2217673" y="1812372"/>
                  </a:lnTo>
                  <a:lnTo>
                    <a:pt x="2254190" y="1826982"/>
                  </a:lnTo>
                  <a:lnTo>
                    <a:pt x="2291024" y="1841910"/>
                  </a:lnTo>
                  <a:lnTo>
                    <a:pt x="2327223" y="1857155"/>
                  </a:lnTo>
                  <a:lnTo>
                    <a:pt x="2363105" y="1872401"/>
                  </a:lnTo>
                  <a:lnTo>
                    <a:pt x="2398351" y="1888282"/>
                  </a:lnTo>
                  <a:lnTo>
                    <a:pt x="2434233" y="1905115"/>
                  </a:lnTo>
                  <a:lnTo>
                    <a:pt x="2469479" y="1922584"/>
                  </a:lnTo>
                  <a:lnTo>
                    <a:pt x="2504726" y="1940370"/>
                  </a:lnTo>
                  <a:lnTo>
                    <a:pt x="2539655" y="1959427"/>
                  </a:lnTo>
                  <a:lnTo>
                    <a:pt x="2547276" y="1964826"/>
                  </a:lnTo>
                  <a:lnTo>
                    <a:pt x="2560612" y="1978484"/>
                  </a:lnTo>
                  <a:lnTo>
                    <a:pt x="2575219" y="1994365"/>
                  </a:lnTo>
                  <a:lnTo>
                    <a:pt x="2583157" y="2002940"/>
                  </a:lnTo>
                  <a:lnTo>
                    <a:pt x="2591413" y="2012151"/>
                  </a:lnTo>
                  <a:lnTo>
                    <a:pt x="2599669" y="2021679"/>
                  </a:lnTo>
                  <a:lnTo>
                    <a:pt x="2607925" y="2032478"/>
                  </a:lnTo>
                  <a:lnTo>
                    <a:pt x="2616498" y="2043595"/>
                  </a:lnTo>
                  <a:lnTo>
                    <a:pt x="2625072" y="2055664"/>
                  </a:lnTo>
                  <a:lnTo>
                    <a:pt x="2633963" y="2068051"/>
                  </a:lnTo>
                  <a:lnTo>
                    <a:pt x="2642854" y="2082026"/>
                  </a:lnTo>
                  <a:lnTo>
                    <a:pt x="2651427" y="2096318"/>
                  </a:lnTo>
                  <a:lnTo>
                    <a:pt x="2660318" y="2111564"/>
                  </a:lnTo>
                  <a:lnTo>
                    <a:pt x="2668892" y="2128080"/>
                  </a:lnTo>
                  <a:lnTo>
                    <a:pt x="2677465" y="2145231"/>
                  </a:lnTo>
                  <a:lnTo>
                    <a:pt x="2686039" y="2163335"/>
                  </a:lnTo>
                  <a:lnTo>
                    <a:pt x="2694612" y="2182709"/>
                  </a:lnTo>
                  <a:lnTo>
                    <a:pt x="2702868" y="2203037"/>
                  </a:lnTo>
                  <a:lnTo>
                    <a:pt x="2710489" y="2224317"/>
                  </a:lnTo>
                  <a:lnTo>
                    <a:pt x="2718428" y="2246867"/>
                  </a:lnTo>
                  <a:lnTo>
                    <a:pt x="2725731" y="2271006"/>
                  </a:lnTo>
                  <a:lnTo>
                    <a:pt x="2733034" y="2296097"/>
                  </a:lnTo>
                  <a:lnTo>
                    <a:pt x="2740020" y="2322459"/>
                  </a:lnTo>
                  <a:lnTo>
                    <a:pt x="2746371" y="2350409"/>
                  </a:lnTo>
                  <a:lnTo>
                    <a:pt x="2752721" y="2379630"/>
                  </a:lnTo>
                  <a:lnTo>
                    <a:pt x="2758437" y="2410121"/>
                  </a:lnTo>
                  <a:lnTo>
                    <a:pt x="2763835" y="2442200"/>
                  </a:lnTo>
                  <a:lnTo>
                    <a:pt x="2768598" y="2475867"/>
                  </a:lnTo>
                  <a:lnTo>
                    <a:pt x="2773361" y="2510804"/>
                  </a:lnTo>
                  <a:lnTo>
                    <a:pt x="2777172" y="2547647"/>
                  </a:lnTo>
                  <a:lnTo>
                    <a:pt x="2780982" y="2586396"/>
                  </a:lnTo>
                  <a:lnTo>
                    <a:pt x="2780982" y="2586079"/>
                  </a:lnTo>
                  <a:lnTo>
                    <a:pt x="2781617" y="2597830"/>
                  </a:lnTo>
                  <a:lnTo>
                    <a:pt x="2781935" y="2615617"/>
                  </a:lnTo>
                  <a:lnTo>
                    <a:pt x="2783522" y="2668023"/>
                  </a:lnTo>
                  <a:lnTo>
                    <a:pt x="2784158" y="2740439"/>
                  </a:lnTo>
                  <a:lnTo>
                    <a:pt x="2785428" y="2828418"/>
                  </a:lnTo>
                  <a:lnTo>
                    <a:pt x="2787650" y="3030738"/>
                  </a:lnTo>
                  <a:lnTo>
                    <a:pt x="2789238" y="3238775"/>
                  </a:lnTo>
                  <a:lnTo>
                    <a:pt x="2789238" y="3241633"/>
                  </a:lnTo>
                  <a:lnTo>
                    <a:pt x="2788921" y="3244174"/>
                  </a:lnTo>
                  <a:lnTo>
                    <a:pt x="2788286" y="3247033"/>
                  </a:lnTo>
                  <a:lnTo>
                    <a:pt x="2787650" y="3249891"/>
                  </a:lnTo>
                  <a:lnTo>
                    <a:pt x="2786380" y="3252114"/>
                  </a:lnTo>
                  <a:lnTo>
                    <a:pt x="2784793" y="3254655"/>
                  </a:lnTo>
                  <a:lnTo>
                    <a:pt x="2783522" y="3256879"/>
                  </a:lnTo>
                  <a:lnTo>
                    <a:pt x="2781935" y="3259102"/>
                  </a:lnTo>
                  <a:lnTo>
                    <a:pt x="2780030" y="3261008"/>
                  </a:lnTo>
                  <a:lnTo>
                    <a:pt x="2777807" y="3262913"/>
                  </a:lnTo>
                  <a:lnTo>
                    <a:pt x="2775584" y="3264501"/>
                  </a:lnTo>
                  <a:lnTo>
                    <a:pt x="2773361" y="3265772"/>
                  </a:lnTo>
                  <a:lnTo>
                    <a:pt x="2770821" y="3267360"/>
                  </a:lnTo>
                  <a:lnTo>
                    <a:pt x="2768281" y="3267995"/>
                  </a:lnTo>
                  <a:lnTo>
                    <a:pt x="2765740" y="3268948"/>
                  </a:lnTo>
                  <a:lnTo>
                    <a:pt x="2762565" y="3269583"/>
                  </a:lnTo>
                  <a:lnTo>
                    <a:pt x="2730176" y="3274030"/>
                  </a:lnTo>
                  <a:lnTo>
                    <a:pt x="2693660" y="3278476"/>
                  </a:lnTo>
                  <a:lnTo>
                    <a:pt x="2609830" y="3288322"/>
                  </a:lnTo>
                  <a:lnTo>
                    <a:pt x="2519332" y="3298486"/>
                  </a:lnTo>
                  <a:lnTo>
                    <a:pt x="2428199" y="3308650"/>
                  </a:lnTo>
                  <a:lnTo>
                    <a:pt x="2275465" y="3324530"/>
                  </a:lnTo>
                  <a:lnTo>
                    <a:pt x="2208782" y="3331200"/>
                  </a:lnTo>
                  <a:lnTo>
                    <a:pt x="2162422" y="3334376"/>
                  </a:lnTo>
                  <a:lnTo>
                    <a:pt x="2115109" y="3337235"/>
                  </a:lnTo>
                  <a:lnTo>
                    <a:pt x="2066843" y="3340093"/>
                  </a:lnTo>
                  <a:lnTo>
                    <a:pt x="2017308" y="3342634"/>
                  </a:lnTo>
                  <a:lnTo>
                    <a:pt x="1967137" y="3344858"/>
                  </a:lnTo>
                  <a:lnTo>
                    <a:pt x="1915696" y="3347081"/>
                  </a:lnTo>
                  <a:lnTo>
                    <a:pt x="1812497" y="3350575"/>
                  </a:lnTo>
                  <a:lnTo>
                    <a:pt x="1708027" y="3353433"/>
                  </a:lnTo>
                  <a:lnTo>
                    <a:pt x="1603875" y="3355657"/>
                  </a:lnTo>
                  <a:lnTo>
                    <a:pt x="1500359" y="3356927"/>
                  </a:lnTo>
                  <a:lnTo>
                    <a:pt x="1399382" y="3357562"/>
                  </a:lnTo>
                  <a:lnTo>
                    <a:pt x="1397159" y="3357245"/>
                  </a:lnTo>
                  <a:lnTo>
                    <a:pt x="1394619" y="3356292"/>
                  </a:lnTo>
                  <a:lnTo>
                    <a:pt x="1392396" y="3357245"/>
                  </a:lnTo>
                  <a:lnTo>
                    <a:pt x="1389856" y="3357562"/>
                  </a:lnTo>
                  <a:lnTo>
                    <a:pt x="1287609" y="3356927"/>
                  </a:lnTo>
                  <a:lnTo>
                    <a:pt x="1180917" y="3355657"/>
                  </a:lnTo>
                  <a:lnTo>
                    <a:pt x="1071367" y="3353433"/>
                  </a:lnTo>
                  <a:lnTo>
                    <a:pt x="961182" y="3350575"/>
                  </a:lnTo>
                  <a:lnTo>
                    <a:pt x="851950" y="3347081"/>
                  </a:lnTo>
                  <a:lnTo>
                    <a:pt x="798604" y="3344858"/>
                  </a:lnTo>
                  <a:lnTo>
                    <a:pt x="745893" y="3342634"/>
                  </a:lnTo>
                  <a:lnTo>
                    <a:pt x="694452" y="3340093"/>
                  </a:lnTo>
                  <a:lnTo>
                    <a:pt x="644281" y="3337235"/>
                  </a:lnTo>
                  <a:lnTo>
                    <a:pt x="596016" y="3334376"/>
                  </a:lnTo>
                  <a:lnTo>
                    <a:pt x="549973" y="3331200"/>
                  </a:lnTo>
                  <a:lnTo>
                    <a:pt x="488371" y="3324530"/>
                  </a:lnTo>
                  <a:lnTo>
                    <a:pt x="346432" y="3308650"/>
                  </a:lnTo>
                  <a:lnTo>
                    <a:pt x="261332" y="3298804"/>
                  </a:lnTo>
                  <a:lnTo>
                    <a:pt x="175280" y="3288322"/>
                  </a:lnTo>
                  <a:lnTo>
                    <a:pt x="95261" y="3278476"/>
                  </a:lnTo>
                  <a:lnTo>
                    <a:pt x="26356" y="3269583"/>
                  </a:lnTo>
                  <a:lnTo>
                    <a:pt x="23815" y="3268948"/>
                  </a:lnTo>
                  <a:lnTo>
                    <a:pt x="20957" y="3267995"/>
                  </a:lnTo>
                  <a:lnTo>
                    <a:pt x="18100" y="3267360"/>
                  </a:lnTo>
                  <a:lnTo>
                    <a:pt x="15877" y="3265772"/>
                  </a:lnTo>
                  <a:lnTo>
                    <a:pt x="13337" y="3264501"/>
                  </a:lnTo>
                  <a:lnTo>
                    <a:pt x="11114" y="3262913"/>
                  </a:lnTo>
                  <a:lnTo>
                    <a:pt x="9209" y="3261008"/>
                  </a:lnTo>
                  <a:lnTo>
                    <a:pt x="7621" y="3259102"/>
                  </a:lnTo>
                  <a:lnTo>
                    <a:pt x="5716" y="3256879"/>
                  </a:lnTo>
                  <a:lnTo>
                    <a:pt x="4128" y="3254655"/>
                  </a:lnTo>
                  <a:lnTo>
                    <a:pt x="3175" y="3252114"/>
                  </a:lnTo>
                  <a:lnTo>
                    <a:pt x="1905" y="3249891"/>
                  </a:lnTo>
                  <a:lnTo>
                    <a:pt x="635" y="3247033"/>
                  </a:lnTo>
                  <a:lnTo>
                    <a:pt x="318" y="3244174"/>
                  </a:lnTo>
                  <a:lnTo>
                    <a:pt x="0" y="3241633"/>
                  </a:lnTo>
                  <a:lnTo>
                    <a:pt x="0" y="3238775"/>
                  </a:lnTo>
                  <a:lnTo>
                    <a:pt x="3493" y="2876378"/>
                  </a:lnTo>
                  <a:lnTo>
                    <a:pt x="5398" y="2720747"/>
                  </a:lnTo>
                  <a:lnTo>
                    <a:pt x="6033" y="2660718"/>
                  </a:lnTo>
                  <a:lnTo>
                    <a:pt x="6986" y="2615617"/>
                  </a:lnTo>
                  <a:lnTo>
                    <a:pt x="7938" y="2597830"/>
                  </a:lnTo>
                  <a:lnTo>
                    <a:pt x="8256" y="2586396"/>
                  </a:lnTo>
                  <a:lnTo>
                    <a:pt x="12066" y="2547647"/>
                  </a:lnTo>
                  <a:lnTo>
                    <a:pt x="15877" y="2510804"/>
                  </a:lnTo>
                  <a:lnTo>
                    <a:pt x="20640" y="2475867"/>
                  </a:lnTo>
                  <a:lnTo>
                    <a:pt x="25403" y="2442200"/>
                  </a:lnTo>
                  <a:lnTo>
                    <a:pt x="30801" y="2410121"/>
                  </a:lnTo>
                  <a:lnTo>
                    <a:pt x="36517" y="2379630"/>
                  </a:lnTo>
                  <a:lnTo>
                    <a:pt x="42867" y="2350409"/>
                  </a:lnTo>
                  <a:lnTo>
                    <a:pt x="49536" y="2322459"/>
                  </a:lnTo>
                  <a:lnTo>
                    <a:pt x="56204" y="2296097"/>
                  </a:lnTo>
                  <a:lnTo>
                    <a:pt x="63507" y="2271006"/>
                  </a:lnTo>
                  <a:lnTo>
                    <a:pt x="71128" y="2246867"/>
                  </a:lnTo>
                  <a:lnTo>
                    <a:pt x="78431" y="2224317"/>
                  </a:lnTo>
                  <a:lnTo>
                    <a:pt x="86687" y="2203037"/>
                  </a:lnTo>
                  <a:lnTo>
                    <a:pt x="94943" y="2182709"/>
                  </a:lnTo>
                  <a:lnTo>
                    <a:pt x="102882" y="2163335"/>
                  </a:lnTo>
                  <a:lnTo>
                    <a:pt x="111455" y="2145231"/>
                  </a:lnTo>
                  <a:lnTo>
                    <a:pt x="120029" y="2128080"/>
                  </a:lnTo>
                  <a:lnTo>
                    <a:pt x="128602" y="2111564"/>
                  </a:lnTo>
                  <a:lnTo>
                    <a:pt x="137493" y="2096318"/>
                  </a:lnTo>
                  <a:lnTo>
                    <a:pt x="146384" y="2082026"/>
                  </a:lnTo>
                  <a:lnTo>
                    <a:pt x="154958" y="2068051"/>
                  </a:lnTo>
                  <a:lnTo>
                    <a:pt x="163849" y="2055664"/>
                  </a:lnTo>
                  <a:lnTo>
                    <a:pt x="172740" y="2043595"/>
                  </a:lnTo>
                  <a:lnTo>
                    <a:pt x="181313" y="2032478"/>
                  </a:lnTo>
                  <a:lnTo>
                    <a:pt x="189887" y="2021679"/>
                  </a:lnTo>
                  <a:lnTo>
                    <a:pt x="198143" y="2012151"/>
                  </a:lnTo>
                  <a:lnTo>
                    <a:pt x="206399" y="2002940"/>
                  </a:lnTo>
                  <a:lnTo>
                    <a:pt x="214019" y="1994365"/>
                  </a:lnTo>
                  <a:lnTo>
                    <a:pt x="228944" y="1978484"/>
                  </a:lnTo>
                  <a:lnTo>
                    <a:pt x="242280" y="1964826"/>
                  </a:lnTo>
                  <a:lnTo>
                    <a:pt x="249266" y="1959427"/>
                  </a:lnTo>
                  <a:lnTo>
                    <a:pt x="284512" y="1940370"/>
                  </a:lnTo>
                  <a:lnTo>
                    <a:pt x="320077" y="1922584"/>
                  </a:lnTo>
                  <a:lnTo>
                    <a:pt x="355323" y="1905115"/>
                  </a:lnTo>
                  <a:lnTo>
                    <a:pt x="390570" y="1888282"/>
                  </a:lnTo>
                  <a:lnTo>
                    <a:pt x="426134" y="1872401"/>
                  </a:lnTo>
                  <a:lnTo>
                    <a:pt x="462015" y="1857155"/>
                  </a:lnTo>
                  <a:lnTo>
                    <a:pt x="498214" y="1841910"/>
                  </a:lnTo>
                  <a:lnTo>
                    <a:pt x="534731" y="1826982"/>
                  </a:lnTo>
                  <a:lnTo>
                    <a:pt x="571565" y="1812372"/>
                  </a:lnTo>
                  <a:lnTo>
                    <a:pt x="609035" y="1798079"/>
                  </a:lnTo>
                  <a:lnTo>
                    <a:pt x="685561" y="1768859"/>
                  </a:lnTo>
                  <a:lnTo>
                    <a:pt x="764310" y="1739321"/>
                  </a:lnTo>
                  <a:lnTo>
                    <a:pt x="846234" y="1708512"/>
                  </a:lnTo>
                  <a:lnTo>
                    <a:pt x="847504" y="1708512"/>
                  </a:lnTo>
                  <a:lnTo>
                    <a:pt x="848774" y="1708195"/>
                  </a:lnTo>
                  <a:lnTo>
                    <a:pt x="980869" y="1593218"/>
                  </a:lnTo>
                  <a:lnTo>
                    <a:pt x="984045" y="1590360"/>
                  </a:lnTo>
                  <a:lnTo>
                    <a:pt x="987220" y="1588137"/>
                  </a:lnTo>
                  <a:lnTo>
                    <a:pt x="990713" y="1585913"/>
                  </a:lnTo>
                  <a:lnTo>
                    <a:pt x="994206" y="1584325"/>
                  </a:lnTo>
                  <a:lnTo>
                    <a:pt x="998334" y="1583690"/>
                  </a:lnTo>
                  <a:lnTo>
                    <a:pt x="1002462" y="1582737"/>
                  </a:lnTo>
                  <a:close/>
                  <a:moveTo>
                    <a:pt x="1401605" y="0"/>
                  </a:moveTo>
                  <a:lnTo>
                    <a:pt x="1417801" y="317"/>
                  </a:lnTo>
                  <a:lnTo>
                    <a:pt x="1433680" y="952"/>
                  </a:lnTo>
                  <a:lnTo>
                    <a:pt x="1449241" y="2222"/>
                  </a:lnTo>
                  <a:lnTo>
                    <a:pt x="1464802" y="3492"/>
                  </a:lnTo>
                  <a:lnTo>
                    <a:pt x="1480046" y="5396"/>
                  </a:lnTo>
                  <a:lnTo>
                    <a:pt x="1495289" y="7618"/>
                  </a:lnTo>
                  <a:lnTo>
                    <a:pt x="1510215" y="10158"/>
                  </a:lnTo>
                  <a:lnTo>
                    <a:pt x="1525141" y="13332"/>
                  </a:lnTo>
                  <a:lnTo>
                    <a:pt x="1540067" y="17142"/>
                  </a:lnTo>
                  <a:lnTo>
                    <a:pt x="1554358" y="20633"/>
                  </a:lnTo>
                  <a:lnTo>
                    <a:pt x="1568649" y="25077"/>
                  </a:lnTo>
                  <a:lnTo>
                    <a:pt x="1582622" y="29522"/>
                  </a:lnTo>
                  <a:lnTo>
                    <a:pt x="1596278" y="34918"/>
                  </a:lnTo>
                  <a:lnTo>
                    <a:pt x="1610251" y="39997"/>
                  </a:lnTo>
                  <a:lnTo>
                    <a:pt x="1623589" y="46028"/>
                  </a:lnTo>
                  <a:lnTo>
                    <a:pt x="1636927" y="52060"/>
                  </a:lnTo>
                  <a:lnTo>
                    <a:pt x="1649948" y="58726"/>
                  </a:lnTo>
                  <a:lnTo>
                    <a:pt x="1662651" y="65392"/>
                  </a:lnTo>
                  <a:lnTo>
                    <a:pt x="1675354" y="72376"/>
                  </a:lnTo>
                  <a:lnTo>
                    <a:pt x="1687739" y="79677"/>
                  </a:lnTo>
                  <a:lnTo>
                    <a:pt x="1700124" y="87613"/>
                  </a:lnTo>
                  <a:lnTo>
                    <a:pt x="1711875" y="95866"/>
                  </a:lnTo>
                  <a:lnTo>
                    <a:pt x="1723942" y="104437"/>
                  </a:lnTo>
                  <a:lnTo>
                    <a:pt x="1735375" y="113325"/>
                  </a:lnTo>
                  <a:lnTo>
                    <a:pt x="1746490" y="122213"/>
                  </a:lnTo>
                  <a:lnTo>
                    <a:pt x="1757605" y="131737"/>
                  </a:lnTo>
                  <a:lnTo>
                    <a:pt x="1768720" y="141577"/>
                  </a:lnTo>
                  <a:lnTo>
                    <a:pt x="1779200" y="151418"/>
                  </a:lnTo>
                  <a:lnTo>
                    <a:pt x="1789680" y="161893"/>
                  </a:lnTo>
                  <a:lnTo>
                    <a:pt x="1800160" y="172369"/>
                  </a:lnTo>
                  <a:lnTo>
                    <a:pt x="1810005" y="183162"/>
                  </a:lnTo>
                  <a:lnTo>
                    <a:pt x="1819850" y="194272"/>
                  </a:lnTo>
                  <a:lnTo>
                    <a:pt x="1829059" y="205700"/>
                  </a:lnTo>
                  <a:lnTo>
                    <a:pt x="1838269" y="217445"/>
                  </a:lnTo>
                  <a:lnTo>
                    <a:pt x="1847479" y="229507"/>
                  </a:lnTo>
                  <a:lnTo>
                    <a:pt x="1856053" y="241570"/>
                  </a:lnTo>
                  <a:lnTo>
                    <a:pt x="1864628" y="253950"/>
                  </a:lnTo>
                  <a:lnTo>
                    <a:pt x="1872884" y="266965"/>
                  </a:lnTo>
                  <a:lnTo>
                    <a:pt x="1881141" y="279980"/>
                  </a:lnTo>
                  <a:lnTo>
                    <a:pt x="1888763" y="292995"/>
                  </a:lnTo>
                  <a:lnTo>
                    <a:pt x="1896385" y="306327"/>
                  </a:lnTo>
                  <a:lnTo>
                    <a:pt x="1903372" y="319977"/>
                  </a:lnTo>
                  <a:lnTo>
                    <a:pt x="1910358" y="334262"/>
                  </a:lnTo>
                  <a:lnTo>
                    <a:pt x="1917027" y="347912"/>
                  </a:lnTo>
                  <a:lnTo>
                    <a:pt x="1923696" y="362514"/>
                  </a:lnTo>
                  <a:lnTo>
                    <a:pt x="1929730" y="376799"/>
                  </a:lnTo>
                  <a:lnTo>
                    <a:pt x="1935764" y="391718"/>
                  </a:lnTo>
                  <a:lnTo>
                    <a:pt x="1941163" y="406638"/>
                  </a:lnTo>
                  <a:lnTo>
                    <a:pt x="1946879" y="421875"/>
                  </a:lnTo>
                  <a:lnTo>
                    <a:pt x="1951960" y="437112"/>
                  </a:lnTo>
                  <a:lnTo>
                    <a:pt x="1956406" y="452666"/>
                  </a:lnTo>
                  <a:lnTo>
                    <a:pt x="1961488" y="468221"/>
                  </a:lnTo>
                  <a:lnTo>
                    <a:pt x="1965298" y="484410"/>
                  </a:lnTo>
                  <a:lnTo>
                    <a:pt x="1969427" y="500282"/>
                  </a:lnTo>
                  <a:lnTo>
                    <a:pt x="1973238" y="516154"/>
                  </a:lnTo>
                  <a:lnTo>
                    <a:pt x="1976731" y="532661"/>
                  </a:lnTo>
                  <a:lnTo>
                    <a:pt x="1979589" y="549167"/>
                  </a:lnTo>
                  <a:lnTo>
                    <a:pt x="1982447" y="565992"/>
                  </a:lnTo>
                  <a:lnTo>
                    <a:pt x="1984670" y="582816"/>
                  </a:lnTo>
                  <a:lnTo>
                    <a:pt x="1986893" y="599323"/>
                  </a:lnTo>
                  <a:lnTo>
                    <a:pt x="1989116" y="616464"/>
                  </a:lnTo>
                  <a:lnTo>
                    <a:pt x="1990704" y="633923"/>
                  </a:lnTo>
                  <a:lnTo>
                    <a:pt x="1991657" y="651065"/>
                  </a:lnTo>
                  <a:lnTo>
                    <a:pt x="1992927" y="668524"/>
                  </a:lnTo>
                  <a:lnTo>
                    <a:pt x="2001184" y="672016"/>
                  </a:lnTo>
                  <a:lnTo>
                    <a:pt x="2009124" y="675190"/>
                  </a:lnTo>
                  <a:lnTo>
                    <a:pt x="2016745" y="679317"/>
                  </a:lnTo>
                  <a:lnTo>
                    <a:pt x="2024050" y="684078"/>
                  </a:lnTo>
                  <a:lnTo>
                    <a:pt x="2030719" y="688840"/>
                  </a:lnTo>
                  <a:lnTo>
                    <a:pt x="2037070" y="694554"/>
                  </a:lnTo>
                  <a:lnTo>
                    <a:pt x="2043422" y="700903"/>
                  </a:lnTo>
                  <a:lnTo>
                    <a:pt x="2049138" y="707251"/>
                  </a:lnTo>
                  <a:lnTo>
                    <a:pt x="2054219" y="714552"/>
                  </a:lnTo>
                  <a:lnTo>
                    <a:pt x="2058983" y="722171"/>
                  </a:lnTo>
                  <a:lnTo>
                    <a:pt x="2063111" y="730742"/>
                  </a:lnTo>
                  <a:lnTo>
                    <a:pt x="2066922" y="739630"/>
                  </a:lnTo>
                  <a:lnTo>
                    <a:pt x="2070098" y="748836"/>
                  </a:lnTo>
                  <a:lnTo>
                    <a:pt x="2072956" y="758676"/>
                  </a:lnTo>
                  <a:lnTo>
                    <a:pt x="2075179" y="769469"/>
                  </a:lnTo>
                  <a:lnTo>
                    <a:pt x="2076767" y="781214"/>
                  </a:lnTo>
                  <a:lnTo>
                    <a:pt x="2077719" y="790420"/>
                  </a:lnTo>
                  <a:lnTo>
                    <a:pt x="2078037" y="799626"/>
                  </a:lnTo>
                  <a:lnTo>
                    <a:pt x="2078037" y="808831"/>
                  </a:lnTo>
                  <a:lnTo>
                    <a:pt x="2078037" y="818672"/>
                  </a:lnTo>
                  <a:lnTo>
                    <a:pt x="2077402" y="828195"/>
                  </a:lnTo>
                  <a:lnTo>
                    <a:pt x="2076449" y="838353"/>
                  </a:lnTo>
                  <a:lnTo>
                    <a:pt x="2075179" y="847876"/>
                  </a:lnTo>
                  <a:lnTo>
                    <a:pt x="2073591" y="858034"/>
                  </a:lnTo>
                  <a:lnTo>
                    <a:pt x="2071686" y="867558"/>
                  </a:lnTo>
                  <a:lnTo>
                    <a:pt x="2069463" y="877716"/>
                  </a:lnTo>
                  <a:lnTo>
                    <a:pt x="2066922" y="887239"/>
                  </a:lnTo>
                  <a:lnTo>
                    <a:pt x="2064381" y="897079"/>
                  </a:lnTo>
                  <a:lnTo>
                    <a:pt x="2061206" y="906602"/>
                  </a:lnTo>
                  <a:lnTo>
                    <a:pt x="2057712" y="916443"/>
                  </a:lnTo>
                  <a:lnTo>
                    <a:pt x="2054219" y="925966"/>
                  </a:lnTo>
                  <a:lnTo>
                    <a:pt x="2050091" y="935172"/>
                  </a:lnTo>
                  <a:lnTo>
                    <a:pt x="2045645" y="944060"/>
                  </a:lnTo>
                  <a:lnTo>
                    <a:pt x="2041199" y="952948"/>
                  </a:lnTo>
                  <a:lnTo>
                    <a:pt x="2036435" y="962154"/>
                  </a:lnTo>
                  <a:lnTo>
                    <a:pt x="2031671" y="970090"/>
                  </a:lnTo>
                  <a:lnTo>
                    <a:pt x="2026273" y="978343"/>
                  </a:lnTo>
                  <a:lnTo>
                    <a:pt x="2020874" y="986597"/>
                  </a:lnTo>
                  <a:lnTo>
                    <a:pt x="2014840" y="993898"/>
                  </a:lnTo>
                  <a:lnTo>
                    <a:pt x="2008806" y="1001516"/>
                  </a:lnTo>
                  <a:lnTo>
                    <a:pt x="2002455" y="1008182"/>
                  </a:lnTo>
                  <a:lnTo>
                    <a:pt x="1996421" y="1014849"/>
                  </a:lnTo>
                  <a:lnTo>
                    <a:pt x="1989434" y="1020563"/>
                  </a:lnTo>
                  <a:lnTo>
                    <a:pt x="1982765" y="1026276"/>
                  </a:lnTo>
                  <a:lnTo>
                    <a:pt x="1975778" y="1031355"/>
                  </a:lnTo>
                  <a:lnTo>
                    <a:pt x="1968474" y="1036434"/>
                  </a:lnTo>
                  <a:lnTo>
                    <a:pt x="1960852" y="1040244"/>
                  </a:lnTo>
                  <a:lnTo>
                    <a:pt x="1953231" y="1044053"/>
                  </a:lnTo>
                  <a:lnTo>
                    <a:pt x="1945609" y="1072622"/>
                  </a:lnTo>
                  <a:lnTo>
                    <a:pt x="1937987" y="1100557"/>
                  </a:lnTo>
                  <a:lnTo>
                    <a:pt x="1929095" y="1128491"/>
                  </a:lnTo>
                  <a:lnTo>
                    <a:pt x="1919568" y="1155791"/>
                  </a:lnTo>
                  <a:lnTo>
                    <a:pt x="1910041" y="1183408"/>
                  </a:lnTo>
                  <a:lnTo>
                    <a:pt x="1899243" y="1210073"/>
                  </a:lnTo>
                  <a:lnTo>
                    <a:pt x="1888128" y="1236420"/>
                  </a:lnTo>
                  <a:lnTo>
                    <a:pt x="1876695" y="1262133"/>
                  </a:lnTo>
                  <a:lnTo>
                    <a:pt x="1863992" y="1287845"/>
                  </a:lnTo>
                  <a:lnTo>
                    <a:pt x="1850972" y="1312288"/>
                  </a:lnTo>
                  <a:lnTo>
                    <a:pt x="1837316" y="1336731"/>
                  </a:lnTo>
                  <a:lnTo>
                    <a:pt x="1830012" y="1348793"/>
                  </a:lnTo>
                  <a:lnTo>
                    <a:pt x="1823025" y="1360221"/>
                  </a:lnTo>
                  <a:lnTo>
                    <a:pt x="1815721" y="1371649"/>
                  </a:lnTo>
                  <a:lnTo>
                    <a:pt x="1808099" y="1382759"/>
                  </a:lnTo>
                  <a:lnTo>
                    <a:pt x="1800478" y="1394187"/>
                  </a:lnTo>
                  <a:lnTo>
                    <a:pt x="1792538" y="1405297"/>
                  </a:lnTo>
                  <a:lnTo>
                    <a:pt x="1784599" y="1416090"/>
                  </a:lnTo>
                  <a:lnTo>
                    <a:pt x="1776342" y="1426248"/>
                  </a:lnTo>
                  <a:lnTo>
                    <a:pt x="1768085" y="1436724"/>
                  </a:lnTo>
                  <a:lnTo>
                    <a:pt x="1759511" y="1446882"/>
                  </a:lnTo>
                  <a:lnTo>
                    <a:pt x="1750619" y="1456722"/>
                  </a:lnTo>
                  <a:lnTo>
                    <a:pt x="1742044" y="1466563"/>
                  </a:lnTo>
                  <a:lnTo>
                    <a:pt x="1733152" y="1475769"/>
                  </a:lnTo>
                  <a:lnTo>
                    <a:pt x="1723942" y="1484974"/>
                  </a:lnTo>
                  <a:lnTo>
                    <a:pt x="1714733" y="1493862"/>
                  </a:lnTo>
                  <a:lnTo>
                    <a:pt x="1704888" y="1502433"/>
                  </a:lnTo>
                  <a:lnTo>
                    <a:pt x="1695361" y="1511004"/>
                  </a:lnTo>
                  <a:lnTo>
                    <a:pt x="1685516" y="1519258"/>
                  </a:lnTo>
                  <a:lnTo>
                    <a:pt x="1675671" y="1526876"/>
                  </a:lnTo>
                  <a:lnTo>
                    <a:pt x="1665509" y="1534812"/>
                  </a:lnTo>
                  <a:lnTo>
                    <a:pt x="1655029" y="1542113"/>
                  </a:lnTo>
                  <a:lnTo>
                    <a:pt x="1644867" y="1549414"/>
                  </a:lnTo>
                  <a:lnTo>
                    <a:pt x="1634387" y="1556080"/>
                  </a:lnTo>
                  <a:lnTo>
                    <a:pt x="1623589" y="1562746"/>
                  </a:lnTo>
                  <a:lnTo>
                    <a:pt x="1612474" y="1568778"/>
                  </a:lnTo>
                  <a:lnTo>
                    <a:pt x="1601677" y="1574492"/>
                  </a:lnTo>
                  <a:lnTo>
                    <a:pt x="1590244" y="1580206"/>
                  </a:lnTo>
                  <a:lnTo>
                    <a:pt x="1578811" y="1585285"/>
                  </a:lnTo>
                  <a:lnTo>
                    <a:pt x="1567061" y="1590047"/>
                  </a:lnTo>
                  <a:lnTo>
                    <a:pt x="1555628" y="1595126"/>
                  </a:lnTo>
                  <a:lnTo>
                    <a:pt x="1543561" y="1598935"/>
                  </a:lnTo>
                  <a:lnTo>
                    <a:pt x="1531493" y="1603061"/>
                  </a:lnTo>
                  <a:lnTo>
                    <a:pt x="1519107" y="1606553"/>
                  </a:lnTo>
                  <a:lnTo>
                    <a:pt x="1506722" y="1609728"/>
                  </a:lnTo>
                  <a:lnTo>
                    <a:pt x="1494337" y="1612902"/>
                  </a:lnTo>
                  <a:lnTo>
                    <a:pt x="1481634" y="1615442"/>
                  </a:lnTo>
                  <a:lnTo>
                    <a:pt x="1468613" y="1617346"/>
                  </a:lnTo>
                  <a:lnTo>
                    <a:pt x="1455593" y="1619251"/>
                  </a:lnTo>
                  <a:lnTo>
                    <a:pt x="1442255" y="1620521"/>
                  </a:lnTo>
                  <a:lnTo>
                    <a:pt x="1428916" y="1621473"/>
                  </a:lnTo>
                  <a:lnTo>
                    <a:pt x="1415578" y="1622108"/>
                  </a:lnTo>
                  <a:lnTo>
                    <a:pt x="1401605" y="1622425"/>
                  </a:lnTo>
                  <a:lnTo>
                    <a:pt x="1387949" y="1622108"/>
                  </a:lnTo>
                  <a:lnTo>
                    <a:pt x="1374611" y="1621473"/>
                  </a:lnTo>
                  <a:lnTo>
                    <a:pt x="1361273" y="1620521"/>
                  </a:lnTo>
                  <a:lnTo>
                    <a:pt x="1348253" y="1619251"/>
                  </a:lnTo>
                  <a:lnTo>
                    <a:pt x="1335232" y="1617664"/>
                  </a:lnTo>
                  <a:lnTo>
                    <a:pt x="1322212" y="1615442"/>
                  </a:lnTo>
                  <a:lnTo>
                    <a:pt x="1309509" y="1612902"/>
                  </a:lnTo>
                  <a:lnTo>
                    <a:pt x="1296806" y="1610363"/>
                  </a:lnTo>
                  <a:lnTo>
                    <a:pt x="1284738" y="1606871"/>
                  </a:lnTo>
                  <a:lnTo>
                    <a:pt x="1272353" y="1603061"/>
                  </a:lnTo>
                  <a:lnTo>
                    <a:pt x="1260602" y="1599570"/>
                  </a:lnTo>
                  <a:lnTo>
                    <a:pt x="1248535" y="1595443"/>
                  </a:lnTo>
                  <a:lnTo>
                    <a:pt x="1237102" y="1590681"/>
                  </a:lnTo>
                  <a:lnTo>
                    <a:pt x="1225669" y="1585602"/>
                  </a:lnTo>
                  <a:lnTo>
                    <a:pt x="1213919" y="1580523"/>
                  </a:lnTo>
                  <a:lnTo>
                    <a:pt x="1202804" y="1574809"/>
                  </a:lnTo>
                  <a:lnTo>
                    <a:pt x="1191689" y="1569413"/>
                  </a:lnTo>
                  <a:lnTo>
                    <a:pt x="1180891" y="1563064"/>
                  </a:lnTo>
                  <a:lnTo>
                    <a:pt x="1170094" y="1556715"/>
                  </a:lnTo>
                  <a:lnTo>
                    <a:pt x="1159932" y="1550049"/>
                  </a:lnTo>
                  <a:lnTo>
                    <a:pt x="1149452" y="1543065"/>
                  </a:lnTo>
                  <a:lnTo>
                    <a:pt x="1138972" y="1535447"/>
                  </a:lnTo>
                  <a:lnTo>
                    <a:pt x="1128809" y="1528146"/>
                  </a:lnTo>
                  <a:lnTo>
                    <a:pt x="1118965" y="1520210"/>
                  </a:lnTo>
                  <a:lnTo>
                    <a:pt x="1109120" y="1512274"/>
                  </a:lnTo>
                  <a:lnTo>
                    <a:pt x="1099593" y="1504020"/>
                  </a:lnTo>
                  <a:lnTo>
                    <a:pt x="1090383" y="1495450"/>
                  </a:lnTo>
                  <a:lnTo>
                    <a:pt x="1080856" y="1486561"/>
                  </a:lnTo>
                  <a:lnTo>
                    <a:pt x="1071646" y="1477356"/>
                  </a:lnTo>
                  <a:lnTo>
                    <a:pt x="1062754" y="1467833"/>
                  </a:lnTo>
                  <a:lnTo>
                    <a:pt x="1053862" y="1458309"/>
                  </a:lnTo>
                  <a:lnTo>
                    <a:pt x="1045287" y="1448786"/>
                  </a:lnTo>
                  <a:lnTo>
                    <a:pt x="1036713" y="1438628"/>
                  </a:lnTo>
                  <a:lnTo>
                    <a:pt x="1028456" y="1428153"/>
                  </a:lnTo>
                  <a:lnTo>
                    <a:pt x="1020517" y="1417677"/>
                  </a:lnTo>
                  <a:lnTo>
                    <a:pt x="1012260" y="1407519"/>
                  </a:lnTo>
                  <a:lnTo>
                    <a:pt x="1004320" y="1396409"/>
                  </a:lnTo>
                  <a:lnTo>
                    <a:pt x="996699" y="1385616"/>
                  </a:lnTo>
                  <a:lnTo>
                    <a:pt x="989077" y="1374506"/>
                  </a:lnTo>
                  <a:lnTo>
                    <a:pt x="981773" y="1362761"/>
                  </a:lnTo>
                  <a:lnTo>
                    <a:pt x="974786" y="1351333"/>
                  </a:lnTo>
                  <a:lnTo>
                    <a:pt x="967799" y="1339588"/>
                  </a:lnTo>
                  <a:lnTo>
                    <a:pt x="953826" y="1315145"/>
                  </a:lnTo>
                  <a:lnTo>
                    <a:pt x="940806" y="1290702"/>
                  </a:lnTo>
                  <a:lnTo>
                    <a:pt x="928738" y="1265942"/>
                  </a:lnTo>
                  <a:lnTo>
                    <a:pt x="916670" y="1239912"/>
                  </a:lnTo>
                  <a:lnTo>
                    <a:pt x="905555" y="1213882"/>
                  </a:lnTo>
                  <a:lnTo>
                    <a:pt x="894758" y="1187217"/>
                  </a:lnTo>
                  <a:lnTo>
                    <a:pt x="885230" y="1160235"/>
                  </a:lnTo>
                  <a:lnTo>
                    <a:pt x="876021" y="1132936"/>
                  </a:lnTo>
                  <a:lnTo>
                    <a:pt x="866811" y="1105319"/>
                  </a:lnTo>
                  <a:lnTo>
                    <a:pt x="858872" y="1077701"/>
                  </a:lnTo>
                  <a:lnTo>
                    <a:pt x="851250" y="1049449"/>
                  </a:lnTo>
                  <a:lnTo>
                    <a:pt x="842675" y="1046592"/>
                  </a:lnTo>
                  <a:lnTo>
                    <a:pt x="834736" y="1043101"/>
                  </a:lnTo>
                  <a:lnTo>
                    <a:pt x="826479" y="1039291"/>
                  </a:lnTo>
                  <a:lnTo>
                    <a:pt x="818222" y="1034530"/>
                  </a:lnTo>
                  <a:lnTo>
                    <a:pt x="810918" y="1029768"/>
                  </a:lnTo>
                  <a:lnTo>
                    <a:pt x="802979" y="1023737"/>
                  </a:lnTo>
                  <a:lnTo>
                    <a:pt x="795992" y="1017706"/>
                  </a:lnTo>
                  <a:lnTo>
                    <a:pt x="789006" y="1011039"/>
                  </a:lnTo>
                  <a:lnTo>
                    <a:pt x="782336" y="1004056"/>
                  </a:lnTo>
                  <a:lnTo>
                    <a:pt x="775667" y="996437"/>
                  </a:lnTo>
                  <a:lnTo>
                    <a:pt x="769316" y="988501"/>
                  </a:lnTo>
                  <a:lnTo>
                    <a:pt x="763282" y="980248"/>
                  </a:lnTo>
                  <a:lnTo>
                    <a:pt x="757566" y="971677"/>
                  </a:lnTo>
                  <a:lnTo>
                    <a:pt x="752167" y="962789"/>
                  </a:lnTo>
                  <a:lnTo>
                    <a:pt x="747403" y="953583"/>
                  </a:lnTo>
                  <a:lnTo>
                    <a:pt x="742322" y="944060"/>
                  </a:lnTo>
                  <a:lnTo>
                    <a:pt x="737876" y="934537"/>
                  </a:lnTo>
                  <a:lnTo>
                    <a:pt x="733430" y="924379"/>
                  </a:lnTo>
                  <a:lnTo>
                    <a:pt x="729937" y="914538"/>
                  </a:lnTo>
                  <a:lnTo>
                    <a:pt x="726126" y="904380"/>
                  </a:lnTo>
                  <a:lnTo>
                    <a:pt x="722633" y="893905"/>
                  </a:lnTo>
                  <a:lnTo>
                    <a:pt x="720092" y="883747"/>
                  </a:lnTo>
                  <a:lnTo>
                    <a:pt x="717551" y="873271"/>
                  </a:lnTo>
                  <a:lnTo>
                    <a:pt x="715328" y="862796"/>
                  </a:lnTo>
                  <a:lnTo>
                    <a:pt x="713423" y="852320"/>
                  </a:lnTo>
                  <a:lnTo>
                    <a:pt x="712153" y="842162"/>
                  </a:lnTo>
                  <a:lnTo>
                    <a:pt x="710882" y="831687"/>
                  </a:lnTo>
                  <a:lnTo>
                    <a:pt x="710247" y="821212"/>
                  </a:lnTo>
                  <a:lnTo>
                    <a:pt x="709612" y="810736"/>
                  </a:lnTo>
                  <a:lnTo>
                    <a:pt x="709612" y="800896"/>
                  </a:lnTo>
                  <a:lnTo>
                    <a:pt x="710565" y="790738"/>
                  </a:lnTo>
                  <a:lnTo>
                    <a:pt x="711200" y="781214"/>
                  </a:lnTo>
                  <a:lnTo>
                    <a:pt x="713105" y="768517"/>
                  </a:lnTo>
                  <a:lnTo>
                    <a:pt x="715646" y="756454"/>
                  </a:lnTo>
                  <a:lnTo>
                    <a:pt x="718822" y="745344"/>
                  </a:lnTo>
                  <a:lnTo>
                    <a:pt x="722633" y="735186"/>
                  </a:lnTo>
                  <a:lnTo>
                    <a:pt x="727079" y="725663"/>
                  </a:lnTo>
                  <a:lnTo>
                    <a:pt x="732160" y="716775"/>
                  </a:lnTo>
                  <a:lnTo>
                    <a:pt x="737559" y="708521"/>
                  </a:lnTo>
                  <a:lnTo>
                    <a:pt x="743910" y="701220"/>
                  </a:lnTo>
                  <a:lnTo>
                    <a:pt x="750579" y="694236"/>
                  </a:lnTo>
                  <a:lnTo>
                    <a:pt x="757566" y="688205"/>
                  </a:lnTo>
                  <a:lnTo>
                    <a:pt x="765505" y="682809"/>
                  </a:lnTo>
                  <a:lnTo>
                    <a:pt x="773762" y="677412"/>
                  </a:lnTo>
                  <a:lnTo>
                    <a:pt x="782336" y="673286"/>
                  </a:lnTo>
                  <a:lnTo>
                    <a:pt x="791546" y="669159"/>
                  </a:lnTo>
                  <a:lnTo>
                    <a:pt x="800756" y="666302"/>
                  </a:lnTo>
                  <a:lnTo>
                    <a:pt x="810600" y="663762"/>
                  </a:lnTo>
                  <a:lnTo>
                    <a:pt x="811553" y="646303"/>
                  </a:lnTo>
                  <a:lnTo>
                    <a:pt x="813141" y="629162"/>
                  </a:lnTo>
                  <a:lnTo>
                    <a:pt x="814411" y="612020"/>
                  </a:lnTo>
                  <a:lnTo>
                    <a:pt x="816634" y="594878"/>
                  </a:lnTo>
                  <a:lnTo>
                    <a:pt x="819175" y="578372"/>
                  </a:lnTo>
                  <a:lnTo>
                    <a:pt x="821716" y="561547"/>
                  </a:lnTo>
                  <a:lnTo>
                    <a:pt x="824574" y="544723"/>
                  </a:lnTo>
                  <a:lnTo>
                    <a:pt x="827432" y="528534"/>
                  </a:lnTo>
                  <a:lnTo>
                    <a:pt x="830925" y="512662"/>
                  </a:lnTo>
                  <a:lnTo>
                    <a:pt x="834736" y="496155"/>
                  </a:lnTo>
                  <a:lnTo>
                    <a:pt x="838865" y="480283"/>
                  </a:lnTo>
                  <a:lnTo>
                    <a:pt x="843311" y="464729"/>
                  </a:lnTo>
                  <a:lnTo>
                    <a:pt x="847757" y="448857"/>
                  </a:lnTo>
                  <a:lnTo>
                    <a:pt x="852520" y="433937"/>
                  </a:lnTo>
                  <a:lnTo>
                    <a:pt x="857601" y="418700"/>
                  </a:lnTo>
                  <a:lnTo>
                    <a:pt x="863318" y="403463"/>
                  </a:lnTo>
                  <a:lnTo>
                    <a:pt x="868717" y="388544"/>
                  </a:lnTo>
                  <a:lnTo>
                    <a:pt x="874750" y="373942"/>
                  </a:lnTo>
                  <a:lnTo>
                    <a:pt x="881102" y="359340"/>
                  </a:lnTo>
                  <a:lnTo>
                    <a:pt x="887453" y="345372"/>
                  </a:lnTo>
                  <a:lnTo>
                    <a:pt x="894122" y="331405"/>
                  </a:lnTo>
                  <a:lnTo>
                    <a:pt x="901109" y="317438"/>
                  </a:lnTo>
                  <a:lnTo>
                    <a:pt x="908731" y="304105"/>
                  </a:lnTo>
                  <a:lnTo>
                    <a:pt x="916035" y="290773"/>
                  </a:lnTo>
                  <a:lnTo>
                    <a:pt x="923657" y="277441"/>
                  </a:lnTo>
                  <a:lnTo>
                    <a:pt x="931596" y="264743"/>
                  </a:lnTo>
                  <a:lnTo>
                    <a:pt x="940171" y="252046"/>
                  </a:lnTo>
                  <a:lnTo>
                    <a:pt x="948427" y="239348"/>
                  </a:lnTo>
                  <a:lnTo>
                    <a:pt x="957320" y="227603"/>
                  </a:lnTo>
                  <a:lnTo>
                    <a:pt x="966212" y="215858"/>
                  </a:lnTo>
                  <a:lnTo>
                    <a:pt x="975421" y="204112"/>
                  </a:lnTo>
                  <a:lnTo>
                    <a:pt x="985266" y="192685"/>
                  </a:lnTo>
                  <a:lnTo>
                    <a:pt x="994793" y="181574"/>
                  </a:lnTo>
                  <a:lnTo>
                    <a:pt x="1004956" y="170781"/>
                  </a:lnTo>
                  <a:lnTo>
                    <a:pt x="1014800" y="160306"/>
                  </a:lnTo>
                  <a:lnTo>
                    <a:pt x="1025280" y="149831"/>
                  </a:lnTo>
                  <a:lnTo>
                    <a:pt x="1036078" y="140307"/>
                  </a:lnTo>
                  <a:lnTo>
                    <a:pt x="1046875" y="130784"/>
                  </a:lnTo>
                  <a:lnTo>
                    <a:pt x="1057991" y="121261"/>
                  </a:lnTo>
                  <a:lnTo>
                    <a:pt x="1069105" y="112055"/>
                  </a:lnTo>
                  <a:lnTo>
                    <a:pt x="1080538" y="103485"/>
                  </a:lnTo>
                  <a:lnTo>
                    <a:pt x="1092606" y="94914"/>
                  </a:lnTo>
                  <a:lnTo>
                    <a:pt x="1104356" y="86978"/>
                  </a:lnTo>
                  <a:lnTo>
                    <a:pt x="1116742" y="79359"/>
                  </a:lnTo>
                  <a:lnTo>
                    <a:pt x="1128809" y="72058"/>
                  </a:lnTo>
                  <a:lnTo>
                    <a:pt x="1141512" y="64440"/>
                  </a:lnTo>
                  <a:lnTo>
                    <a:pt x="1154533" y="57774"/>
                  </a:lnTo>
                  <a:lnTo>
                    <a:pt x="1167553" y="51425"/>
                  </a:lnTo>
                  <a:lnTo>
                    <a:pt x="1180574" y="45711"/>
                  </a:lnTo>
                  <a:lnTo>
                    <a:pt x="1193912" y="39680"/>
                  </a:lnTo>
                  <a:lnTo>
                    <a:pt x="1207568" y="34601"/>
                  </a:lnTo>
                  <a:lnTo>
                    <a:pt x="1221541" y="29522"/>
                  </a:lnTo>
                  <a:lnTo>
                    <a:pt x="1235514" y="24760"/>
                  </a:lnTo>
                  <a:lnTo>
                    <a:pt x="1249805" y="20633"/>
                  </a:lnTo>
                  <a:lnTo>
                    <a:pt x="1264096" y="16507"/>
                  </a:lnTo>
                  <a:lnTo>
                    <a:pt x="1278704" y="13332"/>
                  </a:lnTo>
                  <a:lnTo>
                    <a:pt x="1293630" y="10158"/>
                  </a:lnTo>
                  <a:lnTo>
                    <a:pt x="1308556" y="7618"/>
                  </a:lnTo>
                  <a:lnTo>
                    <a:pt x="1323164" y="5396"/>
                  </a:lnTo>
                  <a:lnTo>
                    <a:pt x="1339043" y="3174"/>
                  </a:lnTo>
                  <a:lnTo>
                    <a:pt x="1354287" y="1905"/>
                  </a:lnTo>
                  <a:lnTo>
                    <a:pt x="1369848" y="952"/>
                  </a:lnTo>
                  <a:lnTo>
                    <a:pt x="1385726" y="317"/>
                  </a:lnTo>
                  <a:lnTo>
                    <a:pt x="1401605" y="0"/>
                  </a:lnTo>
                  <a:close/>
                </a:path>
              </a:pathLst>
            </a:custGeom>
            <a:solidFill>
              <a:srgbClr val="207CBC">
                <a:lumMod val="50000"/>
              </a:srgbClr>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grpSp>
      <p:sp>
        <p:nvSpPr>
          <p:cNvPr id="153" name="椭圆 152"/>
          <p:cNvSpPr/>
          <p:nvPr>
            <p:custDataLst>
              <p:tags r:id="rId9"/>
            </p:custDataLst>
          </p:nvPr>
        </p:nvSpPr>
        <p:spPr>
          <a:xfrm>
            <a:off x="7722429" y="3500755"/>
            <a:ext cx="731400" cy="731400"/>
          </a:xfrm>
          <a:prstGeom prst="ellipse">
            <a:avLst/>
          </a:prstGeom>
          <a:solidFill>
            <a:sysClr val="window" lastClr="FFFFFF"/>
          </a:solidFill>
          <a:ln w="38100">
            <a:solidFill>
              <a:srgbClr val="207CBC"/>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800">
              <a:sym typeface="Arial" panose="020B0604020202020204" pitchFamily="34" charset="0"/>
            </a:endParaRPr>
          </a:p>
        </p:txBody>
      </p:sp>
      <p:sp>
        <p:nvSpPr>
          <p:cNvPr id="154" name="椭圆 153"/>
          <p:cNvSpPr/>
          <p:nvPr>
            <p:custDataLst>
              <p:tags r:id="rId10"/>
            </p:custDataLst>
          </p:nvPr>
        </p:nvSpPr>
        <p:spPr>
          <a:xfrm>
            <a:off x="5098372" y="3500755"/>
            <a:ext cx="731400" cy="731400"/>
          </a:xfrm>
          <a:prstGeom prst="ellipse">
            <a:avLst/>
          </a:prstGeom>
          <a:solidFill>
            <a:sysClr val="window" lastClr="FFFFFF"/>
          </a:solidFill>
          <a:ln w="38100">
            <a:solidFill>
              <a:srgbClr val="0EA490"/>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800">
              <a:sym typeface="Arial" panose="020B0604020202020204" pitchFamily="34" charset="0"/>
            </a:endParaRPr>
          </a:p>
        </p:txBody>
      </p:sp>
      <p:sp>
        <p:nvSpPr>
          <p:cNvPr id="155" name="椭圆 154"/>
          <p:cNvSpPr/>
          <p:nvPr>
            <p:custDataLst>
              <p:tags r:id="rId11"/>
            </p:custDataLst>
          </p:nvPr>
        </p:nvSpPr>
        <p:spPr>
          <a:xfrm>
            <a:off x="7722429" y="5821844"/>
            <a:ext cx="731400" cy="731400"/>
          </a:xfrm>
          <a:prstGeom prst="ellipse">
            <a:avLst/>
          </a:prstGeom>
          <a:solidFill>
            <a:sysClr val="window" lastClr="FFFFFF"/>
          </a:solidFill>
          <a:ln w="38100">
            <a:solidFill>
              <a:srgbClr val="F49213"/>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800">
              <a:sym typeface="Arial" panose="020B0604020202020204" pitchFamily="34" charset="0"/>
            </a:endParaRPr>
          </a:p>
        </p:txBody>
      </p:sp>
      <p:sp>
        <p:nvSpPr>
          <p:cNvPr id="156" name="椭圆 155"/>
          <p:cNvSpPr/>
          <p:nvPr>
            <p:custDataLst>
              <p:tags r:id="rId12"/>
            </p:custDataLst>
          </p:nvPr>
        </p:nvSpPr>
        <p:spPr>
          <a:xfrm>
            <a:off x="5134728" y="5821844"/>
            <a:ext cx="731400" cy="731400"/>
          </a:xfrm>
          <a:prstGeom prst="ellipse">
            <a:avLst/>
          </a:prstGeom>
          <a:solidFill>
            <a:sysClr val="window" lastClr="FFFFFF"/>
          </a:solidFill>
          <a:ln w="38100">
            <a:solidFill>
              <a:srgbClr val="A7A7A7"/>
            </a:solidFill>
          </a:ln>
        </p:spPr>
        <p:style>
          <a:lnRef idx="2">
            <a:srgbClr val="207CBC">
              <a:shade val="50000"/>
            </a:srgbClr>
          </a:lnRef>
          <a:fillRef idx="1">
            <a:srgbClr val="207CBC"/>
          </a:fillRef>
          <a:effectRef idx="0">
            <a:srgbClr val="207CBC"/>
          </a:effectRef>
          <a:fontRef idx="minor">
            <a:sysClr val="window" lastClr="FFFFFF"/>
          </a:fontRef>
        </p:style>
        <p:txBody>
          <a:bodyPr rtlCol="0" anchor="ctr">
            <a:normAutofit/>
          </a:bodyPr>
          <a:p>
            <a:pPr algn="ctr"/>
            <a:endParaRPr lang="zh-CN" altLang="en-US" sz="1800">
              <a:sym typeface="Arial" panose="020B0604020202020204" pitchFamily="34" charset="0"/>
            </a:endParaRPr>
          </a:p>
        </p:txBody>
      </p:sp>
      <p:sp>
        <p:nvSpPr>
          <p:cNvPr id="157" name="KSO_Shape"/>
          <p:cNvSpPr/>
          <p:nvPr>
            <p:custDataLst>
              <p:tags r:id="rId13"/>
            </p:custDataLst>
          </p:nvPr>
        </p:nvSpPr>
        <p:spPr bwMode="auto">
          <a:xfrm>
            <a:off x="5268034" y="3670417"/>
            <a:ext cx="424155" cy="424155"/>
          </a:xfrm>
          <a:custGeom>
            <a:avLst/>
            <a:gdLst>
              <a:gd name="T0" fmla="*/ 1395413 w 2219325"/>
              <a:gd name="T1" fmla="*/ 1938020 h 2219325"/>
              <a:gd name="T2" fmla="*/ 1388316 w 2219325"/>
              <a:gd name="T3" fmla="*/ 2002466 h 2219325"/>
              <a:gd name="T4" fmla="*/ 1670304 w 2219325"/>
              <a:gd name="T5" fmla="*/ 1858614 h 2219325"/>
              <a:gd name="T6" fmla="*/ 1150620 w 2219325"/>
              <a:gd name="T7" fmla="*/ 2015808 h 2219325"/>
              <a:gd name="T8" fmla="*/ 1286510 w 2219325"/>
              <a:gd name="T9" fmla="*/ 1931988 h 2219325"/>
              <a:gd name="T10" fmla="*/ 1400810 w 2219325"/>
              <a:gd name="T11" fmla="*/ 1758633 h 2219325"/>
              <a:gd name="T12" fmla="*/ 848360 w 2219325"/>
              <a:gd name="T13" fmla="*/ 1816418 h 2219325"/>
              <a:gd name="T14" fmla="*/ 969645 w 2219325"/>
              <a:gd name="T15" fmla="*/ 1966278 h 2219325"/>
              <a:gd name="T16" fmla="*/ 388339 w 2219325"/>
              <a:gd name="T17" fmla="*/ 1704282 h 2219325"/>
              <a:gd name="T18" fmla="*/ 625234 w 2219325"/>
              <a:gd name="T19" fmla="*/ 1909105 h 2219325"/>
              <a:gd name="T20" fmla="*/ 900095 w 2219325"/>
              <a:gd name="T21" fmla="*/ 2020749 h 2219325"/>
              <a:gd name="T22" fmla="*/ 793433 w 2219325"/>
              <a:gd name="T23" fmla="*/ 1894840 h 2219325"/>
              <a:gd name="T24" fmla="*/ 1611947 w 2219325"/>
              <a:gd name="T25" fmla="*/ 1244918 h 2219325"/>
              <a:gd name="T26" fmla="*/ 1898577 w 2219325"/>
              <a:gd name="T27" fmla="*/ 1613535 h 2219325"/>
              <a:gd name="T28" fmla="*/ 2016438 w 2219325"/>
              <a:gd name="T29" fmla="*/ 1342906 h 2219325"/>
              <a:gd name="T30" fmla="*/ 1464945 w 2219325"/>
              <a:gd name="T31" fmla="*/ 1588135 h 2219325"/>
              <a:gd name="T32" fmla="*/ 1527810 w 2219325"/>
              <a:gd name="T33" fmla="*/ 1182688 h 2219325"/>
              <a:gd name="T34" fmla="*/ 727393 w 2219325"/>
              <a:gd name="T35" fmla="*/ 1480820 h 2219325"/>
              <a:gd name="T36" fmla="*/ 185422 w 2219325"/>
              <a:gd name="T37" fmla="*/ 1251450 h 2219325"/>
              <a:gd name="T38" fmla="*/ 287674 w 2219325"/>
              <a:gd name="T39" fmla="*/ 1555032 h 2219325"/>
              <a:gd name="T40" fmla="*/ 619125 w 2219325"/>
              <a:gd name="T41" fmla="*/ 1365568 h 2219325"/>
              <a:gd name="T42" fmla="*/ 1581467 w 2219325"/>
              <a:gd name="T43" fmla="*/ 739458 h 2219325"/>
              <a:gd name="T44" fmla="*/ 2043430 w 2219325"/>
              <a:gd name="T45" fmla="*/ 1036784 h 2219325"/>
              <a:gd name="T46" fmla="*/ 1963406 w 2219325"/>
              <a:gd name="T47" fmla="*/ 723993 h 2219325"/>
              <a:gd name="T48" fmla="*/ 1522095 w 2219325"/>
              <a:gd name="T49" fmla="*/ 943928 h 2219325"/>
              <a:gd name="T50" fmla="*/ 762000 w 2219325"/>
              <a:gd name="T51" fmla="*/ 606108 h 2219325"/>
              <a:gd name="T52" fmla="*/ 692467 w 2219325"/>
              <a:gd name="T53" fmla="*/ 1005840 h 2219325"/>
              <a:gd name="T54" fmla="*/ 239406 w 2219325"/>
              <a:gd name="T55" fmla="*/ 765910 h 2219325"/>
              <a:gd name="T56" fmla="*/ 175580 w 2219325"/>
              <a:gd name="T57" fmla="*/ 1068705 h 2219325"/>
              <a:gd name="T58" fmla="*/ 649287 w 2219325"/>
              <a:gd name="T59" fmla="*/ 684848 h 2219325"/>
              <a:gd name="T60" fmla="*/ 1378267 w 2219325"/>
              <a:gd name="T61" fmla="*/ 416878 h 2219325"/>
              <a:gd name="T62" fmla="*/ 1258887 w 2219325"/>
              <a:gd name="T63" fmla="*/ 261303 h 2219325"/>
              <a:gd name="T64" fmla="*/ 1047750 w 2219325"/>
              <a:gd name="T65" fmla="*/ 209550 h 2219325"/>
              <a:gd name="T66" fmla="*/ 914400 w 2219325"/>
              <a:gd name="T67" fmla="*/ 307023 h 2219325"/>
              <a:gd name="T68" fmla="*/ 804545 w 2219325"/>
              <a:gd name="T69" fmla="*/ 491490 h 2219325"/>
              <a:gd name="T70" fmla="*/ 725264 w 2219325"/>
              <a:gd name="T71" fmla="*/ 255919 h 2219325"/>
              <a:gd name="T72" fmla="*/ 464869 w 2219325"/>
              <a:gd name="T73" fmla="*/ 431844 h 2219325"/>
              <a:gd name="T74" fmla="*/ 779145 w 2219325"/>
              <a:gd name="T75" fmla="*/ 348298 h 2219325"/>
              <a:gd name="T76" fmla="*/ 889635 w 2219325"/>
              <a:gd name="T77" fmla="*/ 207963 h 2219325"/>
              <a:gd name="T78" fmla="*/ 1403033 w 2219325"/>
              <a:gd name="T79" fmla="*/ 291783 h 2219325"/>
              <a:gd name="T80" fmla="*/ 1832574 w 2219325"/>
              <a:gd name="T81" fmla="*/ 513773 h 2219325"/>
              <a:gd name="T82" fmla="*/ 1595679 w 2219325"/>
              <a:gd name="T83" fmla="*/ 308950 h 2219325"/>
              <a:gd name="T84" fmla="*/ 1315730 w 2219325"/>
              <a:gd name="T85" fmla="*/ 196178 h 2219325"/>
              <a:gd name="T86" fmla="*/ 1465580 w 2219325"/>
              <a:gd name="T87" fmla="*/ 58420 h 2219325"/>
              <a:gd name="T88" fmla="*/ 1794510 w 2219325"/>
              <a:gd name="T89" fmla="*/ 236855 h 2219325"/>
              <a:gd name="T90" fmla="*/ 2044383 w 2219325"/>
              <a:gd name="T91" fmla="*/ 511493 h 2219325"/>
              <a:gd name="T92" fmla="*/ 2190750 w 2219325"/>
              <a:gd name="T93" fmla="*/ 859473 h 2219325"/>
              <a:gd name="T94" fmla="*/ 2210435 w 2219325"/>
              <a:gd name="T95" fmla="*/ 1250950 h 2219325"/>
              <a:gd name="T96" fmla="*/ 2097723 w 2219325"/>
              <a:gd name="T97" fmla="*/ 1614805 h 2219325"/>
              <a:gd name="T98" fmla="*/ 1875473 w 2219325"/>
              <a:gd name="T99" fmla="*/ 1913255 h 2219325"/>
              <a:gd name="T100" fmla="*/ 1566227 w 2219325"/>
              <a:gd name="T101" fmla="*/ 2121535 h 2219325"/>
              <a:gd name="T102" fmla="*/ 1195070 w 2219325"/>
              <a:gd name="T103" fmla="*/ 2215833 h 2219325"/>
              <a:gd name="T104" fmla="*/ 805815 w 2219325"/>
              <a:gd name="T105" fmla="*/ 2177098 h 2219325"/>
              <a:gd name="T106" fmla="*/ 467043 w 2219325"/>
              <a:gd name="T107" fmla="*/ 2014538 h 2219325"/>
              <a:gd name="T108" fmla="*/ 204787 w 2219325"/>
              <a:gd name="T109" fmla="*/ 1751965 h 2219325"/>
              <a:gd name="T110" fmla="*/ 42227 w 2219325"/>
              <a:gd name="T111" fmla="*/ 1413510 h 2219325"/>
              <a:gd name="T112" fmla="*/ 3175 w 2219325"/>
              <a:gd name="T113" fmla="*/ 1024255 h 2219325"/>
              <a:gd name="T114" fmla="*/ 97790 w 2219325"/>
              <a:gd name="T115" fmla="*/ 653098 h 2219325"/>
              <a:gd name="T116" fmla="*/ 306387 w 2219325"/>
              <a:gd name="T117" fmla="*/ 344488 h 2219325"/>
              <a:gd name="T118" fmla="*/ 604520 w 2219325"/>
              <a:gd name="T119" fmla="*/ 121603 h 2219325"/>
              <a:gd name="T120" fmla="*/ 968375 w 2219325"/>
              <a:gd name="T121" fmla="*/ 9208 h 2219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19325" h="2219325">
                <a:moveTo>
                  <a:pt x="1522095" y="1695768"/>
                </a:moveTo>
                <a:lnTo>
                  <a:pt x="1510983" y="1725295"/>
                </a:lnTo>
                <a:lnTo>
                  <a:pt x="1499553" y="1754188"/>
                </a:lnTo>
                <a:lnTo>
                  <a:pt x="1487170" y="1781810"/>
                </a:lnTo>
                <a:lnTo>
                  <a:pt x="1474153" y="1808480"/>
                </a:lnTo>
                <a:lnTo>
                  <a:pt x="1461135" y="1834515"/>
                </a:lnTo>
                <a:lnTo>
                  <a:pt x="1447165" y="1859280"/>
                </a:lnTo>
                <a:lnTo>
                  <a:pt x="1439863" y="1871345"/>
                </a:lnTo>
                <a:lnTo>
                  <a:pt x="1432877" y="1883093"/>
                </a:lnTo>
                <a:lnTo>
                  <a:pt x="1425575" y="1894840"/>
                </a:lnTo>
                <a:lnTo>
                  <a:pt x="1417955" y="1905953"/>
                </a:lnTo>
                <a:lnTo>
                  <a:pt x="1410653" y="1917065"/>
                </a:lnTo>
                <a:lnTo>
                  <a:pt x="1403033" y="1927860"/>
                </a:lnTo>
                <a:lnTo>
                  <a:pt x="1395413" y="1938020"/>
                </a:lnTo>
                <a:lnTo>
                  <a:pt x="1387157" y="1948498"/>
                </a:lnTo>
                <a:lnTo>
                  <a:pt x="1379537" y="1958023"/>
                </a:lnTo>
                <a:lnTo>
                  <a:pt x="1371600" y="1967865"/>
                </a:lnTo>
                <a:lnTo>
                  <a:pt x="1363027" y="1977390"/>
                </a:lnTo>
                <a:lnTo>
                  <a:pt x="1355090" y="1986280"/>
                </a:lnTo>
                <a:lnTo>
                  <a:pt x="1346517" y="1994853"/>
                </a:lnTo>
                <a:lnTo>
                  <a:pt x="1337945" y="2003425"/>
                </a:lnTo>
                <a:lnTo>
                  <a:pt x="1329690" y="2011680"/>
                </a:lnTo>
                <a:lnTo>
                  <a:pt x="1320800" y="2019300"/>
                </a:lnTo>
                <a:lnTo>
                  <a:pt x="1318516" y="2021258"/>
                </a:lnTo>
                <a:lnTo>
                  <a:pt x="1321630" y="2020566"/>
                </a:lnTo>
                <a:lnTo>
                  <a:pt x="1344176" y="2015168"/>
                </a:lnTo>
                <a:lnTo>
                  <a:pt x="1366405" y="2008817"/>
                </a:lnTo>
                <a:lnTo>
                  <a:pt x="1388316" y="2002466"/>
                </a:lnTo>
                <a:lnTo>
                  <a:pt x="1410227" y="1995479"/>
                </a:lnTo>
                <a:lnTo>
                  <a:pt x="1431821" y="1987858"/>
                </a:lnTo>
                <a:lnTo>
                  <a:pt x="1453415" y="1979602"/>
                </a:lnTo>
                <a:lnTo>
                  <a:pt x="1474691" y="1971345"/>
                </a:lnTo>
                <a:lnTo>
                  <a:pt x="1495332" y="1962136"/>
                </a:lnTo>
                <a:lnTo>
                  <a:pt x="1515973" y="1952610"/>
                </a:lnTo>
                <a:lnTo>
                  <a:pt x="1536296" y="1942448"/>
                </a:lnTo>
                <a:lnTo>
                  <a:pt x="1556302" y="1931651"/>
                </a:lnTo>
                <a:lnTo>
                  <a:pt x="1575991" y="1920537"/>
                </a:lnTo>
                <a:lnTo>
                  <a:pt x="1595679" y="1909105"/>
                </a:lnTo>
                <a:lnTo>
                  <a:pt x="1614415" y="1897038"/>
                </a:lnTo>
                <a:lnTo>
                  <a:pt x="1633468" y="1884653"/>
                </a:lnTo>
                <a:lnTo>
                  <a:pt x="1652203" y="1872268"/>
                </a:lnTo>
                <a:lnTo>
                  <a:pt x="1670304" y="1858614"/>
                </a:lnTo>
                <a:lnTo>
                  <a:pt x="1687770" y="1845276"/>
                </a:lnTo>
                <a:lnTo>
                  <a:pt x="1705553" y="1830986"/>
                </a:lnTo>
                <a:lnTo>
                  <a:pt x="1722383" y="1816379"/>
                </a:lnTo>
                <a:lnTo>
                  <a:pt x="1739531" y="1801454"/>
                </a:lnTo>
                <a:lnTo>
                  <a:pt x="1756044" y="1786529"/>
                </a:lnTo>
                <a:lnTo>
                  <a:pt x="1771921" y="1770651"/>
                </a:lnTo>
                <a:lnTo>
                  <a:pt x="1787481" y="1754456"/>
                </a:lnTo>
                <a:lnTo>
                  <a:pt x="1802724" y="1737943"/>
                </a:lnTo>
                <a:lnTo>
                  <a:pt x="1817967" y="1721430"/>
                </a:lnTo>
                <a:lnTo>
                  <a:pt x="1832574" y="1704282"/>
                </a:lnTo>
                <a:lnTo>
                  <a:pt x="1839112" y="1695768"/>
                </a:lnTo>
                <a:lnTo>
                  <a:pt x="1522095" y="1695768"/>
                </a:lnTo>
                <a:close/>
                <a:moveTo>
                  <a:pt x="1150620" y="1695768"/>
                </a:moveTo>
                <a:lnTo>
                  <a:pt x="1150620" y="2015808"/>
                </a:lnTo>
                <a:lnTo>
                  <a:pt x="1160780" y="2012950"/>
                </a:lnTo>
                <a:lnTo>
                  <a:pt x="1170940" y="2010093"/>
                </a:lnTo>
                <a:lnTo>
                  <a:pt x="1181100" y="2006600"/>
                </a:lnTo>
                <a:lnTo>
                  <a:pt x="1191260" y="2002155"/>
                </a:lnTo>
                <a:lnTo>
                  <a:pt x="1201103" y="1997393"/>
                </a:lnTo>
                <a:lnTo>
                  <a:pt x="1210945" y="1992313"/>
                </a:lnTo>
                <a:lnTo>
                  <a:pt x="1220787" y="1986598"/>
                </a:lnTo>
                <a:lnTo>
                  <a:pt x="1230313" y="1979930"/>
                </a:lnTo>
                <a:lnTo>
                  <a:pt x="1240155" y="1973580"/>
                </a:lnTo>
                <a:lnTo>
                  <a:pt x="1249680" y="1966278"/>
                </a:lnTo>
                <a:lnTo>
                  <a:pt x="1258887" y="1958340"/>
                </a:lnTo>
                <a:lnTo>
                  <a:pt x="1268095" y="1950085"/>
                </a:lnTo>
                <a:lnTo>
                  <a:pt x="1277303" y="1941195"/>
                </a:lnTo>
                <a:lnTo>
                  <a:pt x="1286510" y="1931988"/>
                </a:lnTo>
                <a:lnTo>
                  <a:pt x="1295400" y="1922463"/>
                </a:lnTo>
                <a:lnTo>
                  <a:pt x="1304607" y="1912303"/>
                </a:lnTo>
                <a:lnTo>
                  <a:pt x="1313180" y="1902143"/>
                </a:lnTo>
                <a:lnTo>
                  <a:pt x="1321753" y="1890713"/>
                </a:lnTo>
                <a:lnTo>
                  <a:pt x="1330325" y="1879283"/>
                </a:lnTo>
                <a:lnTo>
                  <a:pt x="1338897" y="1867853"/>
                </a:lnTo>
                <a:lnTo>
                  <a:pt x="1346835" y="1855470"/>
                </a:lnTo>
                <a:lnTo>
                  <a:pt x="1355090" y="1842770"/>
                </a:lnTo>
                <a:lnTo>
                  <a:pt x="1363027" y="1829753"/>
                </a:lnTo>
                <a:lnTo>
                  <a:pt x="1370647" y="1816418"/>
                </a:lnTo>
                <a:lnTo>
                  <a:pt x="1378267" y="1802448"/>
                </a:lnTo>
                <a:lnTo>
                  <a:pt x="1386205" y="1788160"/>
                </a:lnTo>
                <a:lnTo>
                  <a:pt x="1393507" y="1773555"/>
                </a:lnTo>
                <a:lnTo>
                  <a:pt x="1400810" y="1758633"/>
                </a:lnTo>
                <a:lnTo>
                  <a:pt x="1407477" y="1743710"/>
                </a:lnTo>
                <a:lnTo>
                  <a:pt x="1414463" y="1727835"/>
                </a:lnTo>
                <a:lnTo>
                  <a:pt x="1421447" y="1711643"/>
                </a:lnTo>
                <a:lnTo>
                  <a:pt x="1428115" y="1695768"/>
                </a:lnTo>
                <a:lnTo>
                  <a:pt x="1150620" y="1695768"/>
                </a:lnTo>
                <a:close/>
                <a:moveTo>
                  <a:pt x="791210" y="1695768"/>
                </a:moveTo>
                <a:lnTo>
                  <a:pt x="797560" y="1711643"/>
                </a:lnTo>
                <a:lnTo>
                  <a:pt x="804545" y="1727835"/>
                </a:lnTo>
                <a:lnTo>
                  <a:pt x="811213" y="1743710"/>
                </a:lnTo>
                <a:lnTo>
                  <a:pt x="818515" y="1758633"/>
                </a:lnTo>
                <a:lnTo>
                  <a:pt x="825817" y="1773555"/>
                </a:lnTo>
                <a:lnTo>
                  <a:pt x="833120" y="1788160"/>
                </a:lnTo>
                <a:lnTo>
                  <a:pt x="840740" y="1802448"/>
                </a:lnTo>
                <a:lnTo>
                  <a:pt x="848360" y="1816418"/>
                </a:lnTo>
                <a:lnTo>
                  <a:pt x="855980" y="1829753"/>
                </a:lnTo>
                <a:lnTo>
                  <a:pt x="864235" y="1842770"/>
                </a:lnTo>
                <a:lnTo>
                  <a:pt x="872173" y="1855470"/>
                </a:lnTo>
                <a:lnTo>
                  <a:pt x="880427" y="1867853"/>
                </a:lnTo>
                <a:lnTo>
                  <a:pt x="888683" y="1879283"/>
                </a:lnTo>
                <a:lnTo>
                  <a:pt x="897255" y="1890713"/>
                </a:lnTo>
                <a:lnTo>
                  <a:pt x="906145" y="1902143"/>
                </a:lnTo>
                <a:lnTo>
                  <a:pt x="914400" y="1912303"/>
                </a:lnTo>
                <a:lnTo>
                  <a:pt x="923290" y="1922463"/>
                </a:lnTo>
                <a:lnTo>
                  <a:pt x="932497" y="1931988"/>
                </a:lnTo>
                <a:lnTo>
                  <a:pt x="941387" y="1941195"/>
                </a:lnTo>
                <a:lnTo>
                  <a:pt x="950595" y="1950085"/>
                </a:lnTo>
                <a:lnTo>
                  <a:pt x="960120" y="1958340"/>
                </a:lnTo>
                <a:lnTo>
                  <a:pt x="969645" y="1966278"/>
                </a:lnTo>
                <a:lnTo>
                  <a:pt x="979170" y="1973580"/>
                </a:lnTo>
                <a:lnTo>
                  <a:pt x="988695" y="1979930"/>
                </a:lnTo>
                <a:lnTo>
                  <a:pt x="998220" y="1986598"/>
                </a:lnTo>
                <a:lnTo>
                  <a:pt x="1008380" y="1992313"/>
                </a:lnTo>
                <a:lnTo>
                  <a:pt x="1017905" y="1997393"/>
                </a:lnTo>
                <a:lnTo>
                  <a:pt x="1027747" y="2002155"/>
                </a:lnTo>
                <a:lnTo>
                  <a:pt x="1037907" y="2006600"/>
                </a:lnTo>
                <a:lnTo>
                  <a:pt x="1047750" y="2010093"/>
                </a:lnTo>
                <a:lnTo>
                  <a:pt x="1058227" y="2012950"/>
                </a:lnTo>
                <a:lnTo>
                  <a:pt x="1068705" y="2015808"/>
                </a:lnTo>
                <a:lnTo>
                  <a:pt x="1068705" y="1695768"/>
                </a:lnTo>
                <a:lnTo>
                  <a:pt x="791210" y="1695768"/>
                </a:lnTo>
                <a:close/>
                <a:moveTo>
                  <a:pt x="381497" y="1695768"/>
                </a:moveTo>
                <a:lnTo>
                  <a:pt x="388339" y="1704282"/>
                </a:lnTo>
                <a:lnTo>
                  <a:pt x="402946" y="1721430"/>
                </a:lnTo>
                <a:lnTo>
                  <a:pt x="417871" y="1737943"/>
                </a:lnTo>
                <a:lnTo>
                  <a:pt x="432796" y="1754456"/>
                </a:lnTo>
                <a:lnTo>
                  <a:pt x="448674" y="1770651"/>
                </a:lnTo>
                <a:lnTo>
                  <a:pt x="464869" y="1786529"/>
                </a:lnTo>
                <a:lnTo>
                  <a:pt x="481382" y="1801454"/>
                </a:lnTo>
                <a:lnTo>
                  <a:pt x="497895" y="1816379"/>
                </a:lnTo>
                <a:lnTo>
                  <a:pt x="515043" y="1830986"/>
                </a:lnTo>
                <a:lnTo>
                  <a:pt x="532826" y="1845276"/>
                </a:lnTo>
                <a:lnTo>
                  <a:pt x="550609" y="1858614"/>
                </a:lnTo>
                <a:lnTo>
                  <a:pt x="568709" y="1872268"/>
                </a:lnTo>
                <a:lnTo>
                  <a:pt x="587128" y="1884653"/>
                </a:lnTo>
                <a:lnTo>
                  <a:pt x="605863" y="1897038"/>
                </a:lnTo>
                <a:lnTo>
                  <a:pt x="625234" y="1909105"/>
                </a:lnTo>
                <a:lnTo>
                  <a:pt x="644605" y="1920537"/>
                </a:lnTo>
                <a:lnTo>
                  <a:pt x="664293" y="1931651"/>
                </a:lnTo>
                <a:lnTo>
                  <a:pt x="684299" y="1942448"/>
                </a:lnTo>
                <a:lnTo>
                  <a:pt x="704623" y="1952610"/>
                </a:lnTo>
                <a:lnTo>
                  <a:pt x="725264" y="1962136"/>
                </a:lnTo>
                <a:lnTo>
                  <a:pt x="746222" y="1971345"/>
                </a:lnTo>
                <a:lnTo>
                  <a:pt x="767181" y="1979602"/>
                </a:lnTo>
                <a:lnTo>
                  <a:pt x="788457" y="1987858"/>
                </a:lnTo>
                <a:lnTo>
                  <a:pt x="810368" y="1995479"/>
                </a:lnTo>
                <a:lnTo>
                  <a:pt x="832279" y="2002466"/>
                </a:lnTo>
                <a:lnTo>
                  <a:pt x="854190" y="2008817"/>
                </a:lnTo>
                <a:lnTo>
                  <a:pt x="876419" y="2015168"/>
                </a:lnTo>
                <a:lnTo>
                  <a:pt x="899283" y="2020566"/>
                </a:lnTo>
                <a:lnTo>
                  <a:pt x="900095" y="2020749"/>
                </a:lnTo>
                <a:lnTo>
                  <a:pt x="898525" y="2019300"/>
                </a:lnTo>
                <a:lnTo>
                  <a:pt x="889635" y="2011680"/>
                </a:lnTo>
                <a:lnTo>
                  <a:pt x="881063" y="2003425"/>
                </a:lnTo>
                <a:lnTo>
                  <a:pt x="872490" y="1994853"/>
                </a:lnTo>
                <a:lnTo>
                  <a:pt x="864235" y="1986280"/>
                </a:lnTo>
                <a:lnTo>
                  <a:pt x="855980" y="1977390"/>
                </a:lnTo>
                <a:lnTo>
                  <a:pt x="847725" y="1967865"/>
                </a:lnTo>
                <a:lnTo>
                  <a:pt x="839470" y="1958023"/>
                </a:lnTo>
                <a:lnTo>
                  <a:pt x="831850" y="1948498"/>
                </a:lnTo>
                <a:lnTo>
                  <a:pt x="823913" y="1938020"/>
                </a:lnTo>
                <a:lnTo>
                  <a:pt x="816293" y="1927860"/>
                </a:lnTo>
                <a:lnTo>
                  <a:pt x="808355" y="1917065"/>
                </a:lnTo>
                <a:lnTo>
                  <a:pt x="801053" y="1905953"/>
                </a:lnTo>
                <a:lnTo>
                  <a:pt x="793433" y="1894840"/>
                </a:lnTo>
                <a:lnTo>
                  <a:pt x="786130" y="1883093"/>
                </a:lnTo>
                <a:lnTo>
                  <a:pt x="779145" y="1871345"/>
                </a:lnTo>
                <a:lnTo>
                  <a:pt x="771843" y="1859280"/>
                </a:lnTo>
                <a:lnTo>
                  <a:pt x="758190" y="1834515"/>
                </a:lnTo>
                <a:lnTo>
                  <a:pt x="745173" y="1808480"/>
                </a:lnTo>
                <a:lnTo>
                  <a:pt x="731837" y="1781810"/>
                </a:lnTo>
                <a:lnTo>
                  <a:pt x="719773" y="1754188"/>
                </a:lnTo>
                <a:lnTo>
                  <a:pt x="708025" y="1725295"/>
                </a:lnTo>
                <a:lnTo>
                  <a:pt x="696913" y="1695768"/>
                </a:lnTo>
                <a:lnTo>
                  <a:pt x="381497" y="1695768"/>
                </a:lnTo>
                <a:close/>
                <a:moveTo>
                  <a:pt x="1615757" y="1150938"/>
                </a:moveTo>
                <a:lnTo>
                  <a:pt x="1615123" y="1182688"/>
                </a:lnTo>
                <a:lnTo>
                  <a:pt x="1613535" y="1213803"/>
                </a:lnTo>
                <a:lnTo>
                  <a:pt x="1611947" y="1244918"/>
                </a:lnTo>
                <a:lnTo>
                  <a:pt x="1609725" y="1275715"/>
                </a:lnTo>
                <a:lnTo>
                  <a:pt x="1607185" y="1305878"/>
                </a:lnTo>
                <a:lnTo>
                  <a:pt x="1603693" y="1336040"/>
                </a:lnTo>
                <a:lnTo>
                  <a:pt x="1600200" y="1365568"/>
                </a:lnTo>
                <a:lnTo>
                  <a:pt x="1596073" y="1394778"/>
                </a:lnTo>
                <a:lnTo>
                  <a:pt x="1591627" y="1423670"/>
                </a:lnTo>
                <a:lnTo>
                  <a:pt x="1586547" y="1451928"/>
                </a:lnTo>
                <a:lnTo>
                  <a:pt x="1581467" y="1479868"/>
                </a:lnTo>
                <a:lnTo>
                  <a:pt x="1576070" y="1507808"/>
                </a:lnTo>
                <a:lnTo>
                  <a:pt x="1569720" y="1534478"/>
                </a:lnTo>
                <a:lnTo>
                  <a:pt x="1563370" y="1561465"/>
                </a:lnTo>
                <a:lnTo>
                  <a:pt x="1556385" y="1587500"/>
                </a:lnTo>
                <a:lnTo>
                  <a:pt x="1549083" y="1613535"/>
                </a:lnTo>
                <a:lnTo>
                  <a:pt x="1898577" y="1613535"/>
                </a:lnTo>
                <a:lnTo>
                  <a:pt x="1898625" y="1613462"/>
                </a:lnTo>
                <a:lnTo>
                  <a:pt x="1910375" y="1594091"/>
                </a:lnTo>
                <a:lnTo>
                  <a:pt x="1922124" y="1574720"/>
                </a:lnTo>
                <a:lnTo>
                  <a:pt x="1933239" y="1555032"/>
                </a:lnTo>
                <a:lnTo>
                  <a:pt x="1943401" y="1535026"/>
                </a:lnTo>
                <a:lnTo>
                  <a:pt x="1953880" y="1514703"/>
                </a:lnTo>
                <a:lnTo>
                  <a:pt x="1963406" y="1493744"/>
                </a:lnTo>
                <a:lnTo>
                  <a:pt x="1972298" y="1473103"/>
                </a:lnTo>
                <a:lnTo>
                  <a:pt x="1981189" y="1452145"/>
                </a:lnTo>
                <a:lnTo>
                  <a:pt x="1989128" y="1430868"/>
                </a:lnTo>
                <a:lnTo>
                  <a:pt x="1997067" y="1408957"/>
                </a:lnTo>
                <a:lnTo>
                  <a:pt x="2003736" y="1387364"/>
                </a:lnTo>
                <a:lnTo>
                  <a:pt x="2010404" y="1365135"/>
                </a:lnTo>
                <a:lnTo>
                  <a:pt x="2016438" y="1342906"/>
                </a:lnTo>
                <a:lnTo>
                  <a:pt x="2021836" y="1320042"/>
                </a:lnTo>
                <a:lnTo>
                  <a:pt x="2026917" y="1297496"/>
                </a:lnTo>
                <a:lnTo>
                  <a:pt x="2031681" y="1274949"/>
                </a:lnTo>
                <a:lnTo>
                  <a:pt x="2035491" y="1251450"/>
                </a:lnTo>
                <a:lnTo>
                  <a:pt x="2038349" y="1228269"/>
                </a:lnTo>
                <a:lnTo>
                  <a:pt x="2041207" y="1204770"/>
                </a:lnTo>
                <a:lnTo>
                  <a:pt x="2043430" y="1180953"/>
                </a:lnTo>
                <a:lnTo>
                  <a:pt x="2044700" y="1157137"/>
                </a:lnTo>
                <a:lnTo>
                  <a:pt x="2044945" y="1150938"/>
                </a:lnTo>
                <a:lnTo>
                  <a:pt x="1615757" y="1150938"/>
                </a:lnTo>
                <a:close/>
                <a:moveTo>
                  <a:pt x="1150620" y="1150938"/>
                </a:moveTo>
                <a:lnTo>
                  <a:pt x="1150620" y="1613535"/>
                </a:lnTo>
                <a:lnTo>
                  <a:pt x="1456690" y="1613535"/>
                </a:lnTo>
                <a:lnTo>
                  <a:pt x="1464945" y="1588135"/>
                </a:lnTo>
                <a:lnTo>
                  <a:pt x="1472247" y="1561783"/>
                </a:lnTo>
                <a:lnTo>
                  <a:pt x="1479233" y="1535430"/>
                </a:lnTo>
                <a:lnTo>
                  <a:pt x="1485583" y="1508125"/>
                </a:lnTo>
                <a:lnTo>
                  <a:pt x="1491615" y="1480820"/>
                </a:lnTo>
                <a:lnTo>
                  <a:pt x="1497013" y="1452880"/>
                </a:lnTo>
                <a:lnTo>
                  <a:pt x="1502410" y="1423988"/>
                </a:lnTo>
                <a:lnTo>
                  <a:pt x="1507490" y="1395095"/>
                </a:lnTo>
                <a:lnTo>
                  <a:pt x="1511617" y="1365885"/>
                </a:lnTo>
                <a:lnTo>
                  <a:pt x="1515745" y="1336358"/>
                </a:lnTo>
                <a:lnTo>
                  <a:pt x="1518920" y="1305878"/>
                </a:lnTo>
                <a:lnTo>
                  <a:pt x="1522095" y="1275715"/>
                </a:lnTo>
                <a:lnTo>
                  <a:pt x="1524317" y="1244918"/>
                </a:lnTo>
                <a:lnTo>
                  <a:pt x="1526857" y="1213803"/>
                </a:lnTo>
                <a:lnTo>
                  <a:pt x="1527810" y="1182688"/>
                </a:lnTo>
                <a:lnTo>
                  <a:pt x="1529080" y="1150938"/>
                </a:lnTo>
                <a:lnTo>
                  <a:pt x="1150620" y="1150938"/>
                </a:lnTo>
                <a:close/>
                <a:moveTo>
                  <a:pt x="690245" y="1150938"/>
                </a:moveTo>
                <a:lnTo>
                  <a:pt x="691197" y="1182688"/>
                </a:lnTo>
                <a:lnTo>
                  <a:pt x="692467" y="1213803"/>
                </a:lnTo>
                <a:lnTo>
                  <a:pt x="694690" y="1244918"/>
                </a:lnTo>
                <a:lnTo>
                  <a:pt x="696913" y="1275715"/>
                </a:lnTo>
                <a:lnTo>
                  <a:pt x="700087" y="1305878"/>
                </a:lnTo>
                <a:lnTo>
                  <a:pt x="703580" y="1336358"/>
                </a:lnTo>
                <a:lnTo>
                  <a:pt x="707390" y="1365885"/>
                </a:lnTo>
                <a:lnTo>
                  <a:pt x="711517" y="1395095"/>
                </a:lnTo>
                <a:lnTo>
                  <a:pt x="716597" y="1423988"/>
                </a:lnTo>
                <a:lnTo>
                  <a:pt x="721677" y="1452880"/>
                </a:lnTo>
                <a:lnTo>
                  <a:pt x="727393" y="1480820"/>
                </a:lnTo>
                <a:lnTo>
                  <a:pt x="733425" y="1508125"/>
                </a:lnTo>
                <a:lnTo>
                  <a:pt x="740093" y="1535430"/>
                </a:lnTo>
                <a:lnTo>
                  <a:pt x="747077" y="1561783"/>
                </a:lnTo>
                <a:lnTo>
                  <a:pt x="754380" y="1588135"/>
                </a:lnTo>
                <a:lnTo>
                  <a:pt x="762000" y="1613535"/>
                </a:lnTo>
                <a:lnTo>
                  <a:pt x="1068705" y="1613535"/>
                </a:lnTo>
                <a:lnTo>
                  <a:pt x="1068705" y="1150938"/>
                </a:lnTo>
                <a:lnTo>
                  <a:pt x="690245" y="1150938"/>
                </a:lnTo>
                <a:close/>
                <a:moveTo>
                  <a:pt x="175650" y="1150938"/>
                </a:moveTo>
                <a:lnTo>
                  <a:pt x="175895" y="1157137"/>
                </a:lnTo>
                <a:lnTo>
                  <a:pt x="177165" y="1180953"/>
                </a:lnTo>
                <a:lnTo>
                  <a:pt x="179706" y="1204770"/>
                </a:lnTo>
                <a:lnTo>
                  <a:pt x="182246" y="1228269"/>
                </a:lnTo>
                <a:lnTo>
                  <a:pt x="185422" y="1251450"/>
                </a:lnTo>
                <a:lnTo>
                  <a:pt x="189232" y="1274949"/>
                </a:lnTo>
                <a:lnTo>
                  <a:pt x="193678" y="1297496"/>
                </a:lnTo>
                <a:lnTo>
                  <a:pt x="198759" y="1320042"/>
                </a:lnTo>
                <a:lnTo>
                  <a:pt x="204158" y="1342906"/>
                </a:lnTo>
                <a:lnTo>
                  <a:pt x="210191" y="1365135"/>
                </a:lnTo>
                <a:lnTo>
                  <a:pt x="216860" y="1387364"/>
                </a:lnTo>
                <a:lnTo>
                  <a:pt x="223846" y="1408957"/>
                </a:lnTo>
                <a:lnTo>
                  <a:pt x="231467" y="1430868"/>
                </a:lnTo>
                <a:lnTo>
                  <a:pt x="239406" y="1452145"/>
                </a:lnTo>
                <a:lnTo>
                  <a:pt x="248298" y="1473103"/>
                </a:lnTo>
                <a:lnTo>
                  <a:pt x="257189" y="1493744"/>
                </a:lnTo>
                <a:lnTo>
                  <a:pt x="266716" y="1514703"/>
                </a:lnTo>
                <a:lnTo>
                  <a:pt x="277195" y="1535026"/>
                </a:lnTo>
                <a:lnTo>
                  <a:pt x="287674" y="1555032"/>
                </a:lnTo>
                <a:lnTo>
                  <a:pt x="298789" y="1574720"/>
                </a:lnTo>
                <a:lnTo>
                  <a:pt x="310221" y="1594091"/>
                </a:lnTo>
                <a:lnTo>
                  <a:pt x="322288" y="1613462"/>
                </a:lnTo>
                <a:lnTo>
                  <a:pt x="322335" y="1613535"/>
                </a:lnTo>
                <a:lnTo>
                  <a:pt x="670243" y="1613535"/>
                </a:lnTo>
                <a:lnTo>
                  <a:pt x="662940" y="1587500"/>
                </a:lnTo>
                <a:lnTo>
                  <a:pt x="655955" y="1561465"/>
                </a:lnTo>
                <a:lnTo>
                  <a:pt x="649287" y="1534478"/>
                </a:lnTo>
                <a:lnTo>
                  <a:pt x="643255" y="1507808"/>
                </a:lnTo>
                <a:lnTo>
                  <a:pt x="637540" y="1479868"/>
                </a:lnTo>
                <a:lnTo>
                  <a:pt x="632460" y="1451928"/>
                </a:lnTo>
                <a:lnTo>
                  <a:pt x="627380" y="1423670"/>
                </a:lnTo>
                <a:lnTo>
                  <a:pt x="622935" y="1394778"/>
                </a:lnTo>
                <a:lnTo>
                  <a:pt x="619125" y="1365568"/>
                </a:lnTo>
                <a:lnTo>
                  <a:pt x="614997" y="1336040"/>
                </a:lnTo>
                <a:lnTo>
                  <a:pt x="612140" y="1305878"/>
                </a:lnTo>
                <a:lnTo>
                  <a:pt x="609283" y="1275715"/>
                </a:lnTo>
                <a:lnTo>
                  <a:pt x="607060" y="1244918"/>
                </a:lnTo>
                <a:lnTo>
                  <a:pt x="605155" y="1213803"/>
                </a:lnTo>
                <a:lnTo>
                  <a:pt x="603885" y="1182688"/>
                </a:lnTo>
                <a:lnTo>
                  <a:pt x="603250" y="1150938"/>
                </a:lnTo>
                <a:lnTo>
                  <a:pt x="175650" y="1150938"/>
                </a:lnTo>
                <a:close/>
                <a:moveTo>
                  <a:pt x="1549083" y="606108"/>
                </a:moveTo>
                <a:lnTo>
                  <a:pt x="1556385" y="631825"/>
                </a:lnTo>
                <a:lnTo>
                  <a:pt x="1563370" y="657860"/>
                </a:lnTo>
                <a:lnTo>
                  <a:pt x="1569720" y="684848"/>
                </a:lnTo>
                <a:lnTo>
                  <a:pt x="1576070" y="712153"/>
                </a:lnTo>
                <a:lnTo>
                  <a:pt x="1581467" y="739458"/>
                </a:lnTo>
                <a:lnTo>
                  <a:pt x="1586547" y="767398"/>
                </a:lnTo>
                <a:lnTo>
                  <a:pt x="1591627" y="795973"/>
                </a:lnTo>
                <a:lnTo>
                  <a:pt x="1596073" y="824865"/>
                </a:lnTo>
                <a:lnTo>
                  <a:pt x="1600200" y="854393"/>
                </a:lnTo>
                <a:lnTo>
                  <a:pt x="1603693" y="883920"/>
                </a:lnTo>
                <a:lnTo>
                  <a:pt x="1607185" y="914083"/>
                </a:lnTo>
                <a:lnTo>
                  <a:pt x="1609725" y="944245"/>
                </a:lnTo>
                <a:lnTo>
                  <a:pt x="1611947" y="974725"/>
                </a:lnTo>
                <a:lnTo>
                  <a:pt x="1613535" y="1005840"/>
                </a:lnTo>
                <a:lnTo>
                  <a:pt x="1615123" y="1036955"/>
                </a:lnTo>
                <a:lnTo>
                  <a:pt x="1615757" y="1068705"/>
                </a:lnTo>
                <a:lnTo>
                  <a:pt x="2045016" y="1068705"/>
                </a:lnTo>
                <a:lnTo>
                  <a:pt x="2044700" y="1060601"/>
                </a:lnTo>
                <a:lnTo>
                  <a:pt x="2043430" y="1036784"/>
                </a:lnTo>
                <a:lnTo>
                  <a:pt x="2041207" y="1013285"/>
                </a:lnTo>
                <a:lnTo>
                  <a:pt x="2038349" y="990104"/>
                </a:lnTo>
                <a:lnTo>
                  <a:pt x="2035491" y="966605"/>
                </a:lnTo>
                <a:lnTo>
                  <a:pt x="2031681" y="943423"/>
                </a:lnTo>
                <a:lnTo>
                  <a:pt x="2026917" y="920559"/>
                </a:lnTo>
                <a:lnTo>
                  <a:pt x="2021836" y="897695"/>
                </a:lnTo>
                <a:lnTo>
                  <a:pt x="2016438" y="875149"/>
                </a:lnTo>
                <a:lnTo>
                  <a:pt x="2010404" y="852920"/>
                </a:lnTo>
                <a:lnTo>
                  <a:pt x="2003736" y="831009"/>
                </a:lnTo>
                <a:lnTo>
                  <a:pt x="1997067" y="809098"/>
                </a:lnTo>
                <a:lnTo>
                  <a:pt x="1989128" y="787504"/>
                </a:lnTo>
                <a:lnTo>
                  <a:pt x="1981189" y="765910"/>
                </a:lnTo>
                <a:lnTo>
                  <a:pt x="1972298" y="744634"/>
                </a:lnTo>
                <a:lnTo>
                  <a:pt x="1963406" y="723993"/>
                </a:lnTo>
                <a:lnTo>
                  <a:pt x="1953880" y="703352"/>
                </a:lnTo>
                <a:lnTo>
                  <a:pt x="1943401" y="683029"/>
                </a:lnTo>
                <a:lnTo>
                  <a:pt x="1933239" y="663023"/>
                </a:lnTo>
                <a:lnTo>
                  <a:pt x="1922124" y="643335"/>
                </a:lnTo>
                <a:lnTo>
                  <a:pt x="1910375" y="623646"/>
                </a:lnTo>
                <a:lnTo>
                  <a:pt x="1899375" y="606108"/>
                </a:lnTo>
                <a:lnTo>
                  <a:pt x="1549083" y="606108"/>
                </a:lnTo>
                <a:close/>
                <a:moveTo>
                  <a:pt x="1150620" y="606108"/>
                </a:moveTo>
                <a:lnTo>
                  <a:pt x="1150620" y="1068705"/>
                </a:lnTo>
                <a:lnTo>
                  <a:pt x="1529080" y="1068705"/>
                </a:lnTo>
                <a:lnTo>
                  <a:pt x="1527810" y="1036955"/>
                </a:lnTo>
                <a:lnTo>
                  <a:pt x="1526857" y="1005840"/>
                </a:lnTo>
                <a:lnTo>
                  <a:pt x="1524317" y="974725"/>
                </a:lnTo>
                <a:lnTo>
                  <a:pt x="1522095" y="943928"/>
                </a:lnTo>
                <a:lnTo>
                  <a:pt x="1518920" y="913448"/>
                </a:lnTo>
                <a:lnTo>
                  <a:pt x="1515745" y="883603"/>
                </a:lnTo>
                <a:lnTo>
                  <a:pt x="1511617" y="853758"/>
                </a:lnTo>
                <a:lnTo>
                  <a:pt x="1507490" y="824548"/>
                </a:lnTo>
                <a:lnTo>
                  <a:pt x="1502410" y="795655"/>
                </a:lnTo>
                <a:lnTo>
                  <a:pt x="1497013" y="767080"/>
                </a:lnTo>
                <a:lnTo>
                  <a:pt x="1491615" y="739140"/>
                </a:lnTo>
                <a:lnTo>
                  <a:pt x="1485583" y="711518"/>
                </a:lnTo>
                <a:lnTo>
                  <a:pt x="1479233" y="684213"/>
                </a:lnTo>
                <a:lnTo>
                  <a:pt x="1472247" y="657543"/>
                </a:lnTo>
                <a:lnTo>
                  <a:pt x="1464945" y="631508"/>
                </a:lnTo>
                <a:lnTo>
                  <a:pt x="1456690" y="606108"/>
                </a:lnTo>
                <a:lnTo>
                  <a:pt x="1150620" y="606108"/>
                </a:lnTo>
                <a:close/>
                <a:moveTo>
                  <a:pt x="762000" y="606108"/>
                </a:moveTo>
                <a:lnTo>
                  <a:pt x="754380" y="631508"/>
                </a:lnTo>
                <a:lnTo>
                  <a:pt x="747077" y="657543"/>
                </a:lnTo>
                <a:lnTo>
                  <a:pt x="740093" y="684213"/>
                </a:lnTo>
                <a:lnTo>
                  <a:pt x="733425" y="711518"/>
                </a:lnTo>
                <a:lnTo>
                  <a:pt x="727393" y="739140"/>
                </a:lnTo>
                <a:lnTo>
                  <a:pt x="721677" y="767080"/>
                </a:lnTo>
                <a:lnTo>
                  <a:pt x="716597" y="795655"/>
                </a:lnTo>
                <a:lnTo>
                  <a:pt x="711517" y="824548"/>
                </a:lnTo>
                <a:lnTo>
                  <a:pt x="707390" y="853758"/>
                </a:lnTo>
                <a:lnTo>
                  <a:pt x="703580" y="883603"/>
                </a:lnTo>
                <a:lnTo>
                  <a:pt x="700087" y="913448"/>
                </a:lnTo>
                <a:lnTo>
                  <a:pt x="696913" y="943928"/>
                </a:lnTo>
                <a:lnTo>
                  <a:pt x="694690" y="974725"/>
                </a:lnTo>
                <a:lnTo>
                  <a:pt x="692467" y="1005840"/>
                </a:lnTo>
                <a:lnTo>
                  <a:pt x="691197" y="1036955"/>
                </a:lnTo>
                <a:lnTo>
                  <a:pt x="690245" y="1068705"/>
                </a:lnTo>
                <a:lnTo>
                  <a:pt x="1068705" y="1068705"/>
                </a:lnTo>
                <a:lnTo>
                  <a:pt x="1068705" y="606108"/>
                </a:lnTo>
                <a:lnTo>
                  <a:pt x="762000" y="606108"/>
                </a:lnTo>
                <a:close/>
                <a:moveTo>
                  <a:pt x="321517" y="606108"/>
                </a:moveTo>
                <a:lnTo>
                  <a:pt x="310221" y="623646"/>
                </a:lnTo>
                <a:lnTo>
                  <a:pt x="298789" y="643335"/>
                </a:lnTo>
                <a:lnTo>
                  <a:pt x="287674" y="663023"/>
                </a:lnTo>
                <a:lnTo>
                  <a:pt x="277195" y="683029"/>
                </a:lnTo>
                <a:lnTo>
                  <a:pt x="266716" y="703352"/>
                </a:lnTo>
                <a:lnTo>
                  <a:pt x="257189" y="723993"/>
                </a:lnTo>
                <a:lnTo>
                  <a:pt x="248298" y="744634"/>
                </a:lnTo>
                <a:lnTo>
                  <a:pt x="239406" y="765910"/>
                </a:lnTo>
                <a:lnTo>
                  <a:pt x="231467" y="787504"/>
                </a:lnTo>
                <a:lnTo>
                  <a:pt x="223846" y="809098"/>
                </a:lnTo>
                <a:lnTo>
                  <a:pt x="216860" y="831009"/>
                </a:lnTo>
                <a:lnTo>
                  <a:pt x="210191" y="852920"/>
                </a:lnTo>
                <a:lnTo>
                  <a:pt x="204158" y="875149"/>
                </a:lnTo>
                <a:lnTo>
                  <a:pt x="198759" y="897695"/>
                </a:lnTo>
                <a:lnTo>
                  <a:pt x="193678" y="920559"/>
                </a:lnTo>
                <a:lnTo>
                  <a:pt x="189232" y="943423"/>
                </a:lnTo>
                <a:lnTo>
                  <a:pt x="185422" y="966605"/>
                </a:lnTo>
                <a:lnTo>
                  <a:pt x="182246" y="990104"/>
                </a:lnTo>
                <a:lnTo>
                  <a:pt x="179706" y="1013285"/>
                </a:lnTo>
                <a:lnTo>
                  <a:pt x="177165" y="1036784"/>
                </a:lnTo>
                <a:lnTo>
                  <a:pt x="175895" y="1060601"/>
                </a:lnTo>
                <a:lnTo>
                  <a:pt x="175580" y="1068705"/>
                </a:lnTo>
                <a:lnTo>
                  <a:pt x="603250" y="1068705"/>
                </a:lnTo>
                <a:lnTo>
                  <a:pt x="603885" y="1036955"/>
                </a:lnTo>
                <a:lnTo>
                  <a:pt x="605155" y="1005840"/>
                </a:lnTo>
                <a:lnTo>
                  <a:pt x="607060" y="974725"/>
                </a:lnTo>
                <a:lnTo>
                  <a:pt x="609283" y="944245"/>
                </a:lnTo>
                <a:lnTo>
                  <a:pt x="612140" y="914083"/>
                </a:lnTo>
                <a:lnTo>
                  <a:pt x="614997" y="883920"/>
                </a:lnTo>
                <a:lnTo>
                  <a:pt x="619125" y="854393"/>
                </a:lnTo>
                <a:lnTo>
                  <a:pt x="622935" y="824865"/>
                </a:lnTo>
                <a:lnTo>
                  <a:pt x="627380" y="795973"/>
                </a:lnTo>
                <a:lnTo>
                  <a:pt x="632460" y="767398"/>
                </a:lnTo>
                <a:lnTo>
                  <a:pt x="637540" y="739458"/>
                </a:lnTo>
                <a:lnTo>
                  <a:pt x="643255" y="712153"/>
                </a:lnTo>
                <a:lnTo>
                  <a:pt x="649287" y="684848"/>
                </a:lnTo>
                <a:lnTo>
                  <a:pt x="655955" y="657860"/>
                </a:lnTo>
                <a:lnTo>
                  <a:pt x="662940" y="631825"/>
                </a:lnTo>
                <a:lnTo>
                  <a:pt x="670243" y="606108"/>
                </a:lnTo>
                <a:lnTo>
                  <a:pt x="321517" y="606108"/>
                </a:lnTo>
                <a:close/>
                <a:moveTo>
                  <a:pt x="1150620" y="203835"/>
                </a:moveTo>
                <a:lnTo>
                  <a:pt x="1150620" y="523875"/>
                </a:lnTo>
                <a:lnTo>
                  <a:pt x="1428115" y="523875"/>
                </a:lnTo>
                <a:lnTo>
                  <a:pt x="1421447" y="507683"/>
                </a:lnTo>
                <a:lnTo>
                  <a:pt x="1414463" y="491490"/>
                </a:lnTo>
                <a:lnTo>
                  <a:pt x="1407477" y="476250"/>
                </a:lnTo>
                <a:lnTo>
                  <a:pt x="1400810" y="460693"/>
                </a:lnTo>
                <a:lnTo>
                  <a:pt x="1393507" y="445770"/>
                </a:lnTo>
                <a:lnTo>
                  <a:pt x="1386205" y="431165"/>
                </a:lnTo>
                <a:lnTo>
                  <a:pt x="1378267" y="416878"/>
                </a:lnTo>
                <a:lnTo>
                  <a:pt x="1370647" y="403225"/>
                </a:lnTo>
                <a:lnTo>
                  <a:pt x="1363027" y="389890"/>
                </a:lnTo>
                <a:lnTo>
                  <a:pt x="1355090" y="376555"/>
                </a:lnTo>
                <a:lnTo>
                  <a:pt x="1346835" y="363855"/>
                </a:lnTo>
                <a:lnTo>
                  <a:pt x="1338897" y="352108"/>
                </a:lnTo>
                <a:lnTo>
                  <a:pt x="1330325" y="340043"/>
                </a:lnTo>
                <a:lnTo>
                  <a:pt x="1321753" y="328613"/>
                </a:lnTo>
                <a:lnTo>
                  <a:pt x="1313180" y="317818"/>
                </a:lnTo>
                <a:lnTo>
                  <a:pt x="1304607" y="307023"/>
                </a:lnTo>
                <a:lnTo>
                  <a:pt x="1295400" y="297180"/>
                </a:lnTo>
                <a:lnTo>
                  <a:pt x="1286510" y="287655"/>
                </a:lnTo>
                <a:lnTo>
                  <a:pt x="1277303" y="278448"/>
                </a:lnTo>
                <a:lnTo>
                  <a:pt x="1268095" y="269558"/>
                </a:lnTo>
                <a:lnTo>
                  <a:pt x="1258887" y="261303"/>
                </a:lnTo>
                <a:lnTo>
                  <a:pt x="1249680" y="253365"/>
                </a:lnTo>
                <a:lnTo>
                  <a:pt x="1240155" y="246063"/>
                </a:lnTo>
                <a:lnTo>
                  <a:pt x="1230313" y="239395"/>
                </a:lnTo>
                <a:lnTo>
                  <a:pt x="1220787" y="233045"/>
                </a:lnTo>
                <a:lnTo>
                  <a:pt x="1210945" y="227330"/>
                </a:lnTo>
                <a:lnTo>
                  <a:pt x="1201103" y="222250"/>
                </a:lnTo>
                <a:lnTo>
                  <a:pt x="1191260" y="217170"/>
                </a:lnTo>
                <a:lnTo>
                  <a:pt x="1181100" y="213043"/>
                </a:lnTo>
                <a:lnTo>
                  <a:pt x="1170940" y="209550"/>
                </a:lnTo>
                <a:lnTo>
                  <a:pt x="1160780" y="206375"/>
                </a:lnTo>
                <a:lnTo>
                  <a:pt x="1150620" y="203835"/>
                </a:lnTo>
                <a:close/>
                <a:moveTo>
                  <a:pt x="1068705" y="203835"/>
                </a:moveTo>
                <a:lnTo>
                  <a:pt x="1058227" y="206375"/>
                </a:lnTo>
                <a:lnTo>
                  <a:pt x="1047750" y="209550"/>
                </a:lnTo>
                <a:lnTo>
                  <a:pt x="1037907" y="213043"/>
                </a:lnTo>
                <a:lnTo>
                  <a:pt x="1027747" y="217170"/>
                </a:lnTo>
                <a:lnTo>
                  <a:pt x="1017905" y="222250"/>
                </a:lnTo>
                <a:lnTo>
                  <a:pt x="1008380" y="227330"/>
                </a:lnTo>
                <a:lnTo>
                  <a:pt x="998220" y="233045"/>
                </a:lnTo>
                <a:lnTo>
                  <a:pt x="988695" y="239395"/>
                </a:lnTo>
                <a:lnTo>
                  <a:pt x="979170" y="246063"/>
                </a:lnTo>
                <a:lnTo>
                  <a:pt x="969645" y="253365"/>
                </a:lnTo>
                <a:lnTo>
                  <a:pt x="960120" y="261303"/>
                </a:lnTo>
                <a:lnTo>
                  <a:pt x="950595" y="269558"/>
                </a:lnTo>
                <a:lnTo>
                  <a:pt x="941387" y="278448"/>
                </a:lnTo>
                <a:lnTo>
                  <a:pt x="932497" y="287655"/>
                </a:lnTo>
                <a:lnTo>
                  <a:pt x="923290" y="297180"/>
                </a:lnTo>
                <a:lnTo>
                  <a:pt x="914400" y="307023"/>
                </a:lnTo>
                <a:lnTo>
                  <a:pt x="906145" y="317818"/>
                </a:lnTo>
                <a:lnTo>
                  <a:pt x="897255" y="328613"/>
                </a:lnTo>
                <a:lnTo>
                  <a:pt x="888683" y="340043"/>
                </a:lnTo>
                <a:lnTo>
                  <a:pt x="880427" y="352108"/>
                </a:lnTo>
                <a:lnTo>
                  <a:pt x="872173" y="363855"/>
                </a:lnTo>
                <a:lnTo>
                  <a:pt x="864235" y="376555"/>
                </a:lnTo>
                <a:lnTo>
                  <a:pt x="855980" y="389890"/>
                </a:lnTo>
                <a:lnTo>
                  <a:pt x="848360" y="403225"/>
                </a:lnTo>
                <a:lnTo>
                  <a:pt x="840740" y="416878"/>
                </a:lnTo>
                <a:lnTo>
                  <a:pt x="833120" y="431165"/>
                </a:lnTo>
                <a:lnTo>
                  <a:pt x="825817" y="445770"/>
                </a:lnTo>
                <a:lnTo>
                  <a:pt x="818515" y="460693"/>
                </a:lnTo>
                <a:lnTo>
                  <a:pt x="811213" y="476250"/>
                </a:lnTo>
                <a:lnTo>
                  <a:pt x="804545" y="491490"/>
                </a:lnTo>
                <a:lnTo>
                  <a:pt x="797560" y="507683"/>
                </a:lnTo>
                <a:lnTo>
                  <a:pt x="791210" y="523875"/>
                </a:lnTo>
                <a:lnTo>
                  <a:pt x="1068705" y="523875"/>
                </a:lnTo>
                <a:lnTo>
                  <a:pt x="1068705" y="203835"/>
                </a:lnTo>
                <a:close/>
                <a:moveTo>
                  <a:pt x="902594" y="196743"/>
                </a:moveTo>
                <a:lnTo>
                  <a:pt x="899283" y="197489"/>
                </a:lnTo>
                <a:lnTo>
                  <a:pt x="876419" y="202887"/>
                </a:lnTo>
                <a:lnTo>
                  <a:pt x="854190" y="208921"/>
                </a:lnTo>
                <a:lnTo>
                  <a:pt x="832279" y="215589"/>
                </a:lnTo>
                <a:lnTo>
                  <a:pt x="810368" y="222258"/>
                </a:lnTo>
                <a:lnTo>
                  <a:pt x="788457" y="230197"/>
                </a:lnTo>
                <a:lnTo>
                  <a:pt x="767181" y="238136"/>
                </a:lnTo>
                <a:lnTo>
                  <a:pt x="746222" y="247027"/>
                </a:lnTo>
                <a:lnTo>
                  <a:pt x="725264" y="255919"/>
                </a:lnTo>
                <a:lnTo>
                  <a:pt x="704623" y="265445"/>
                </a:lnTo>
                <a:lnTo>
                  <a:pt x="684299" y="275925"/>
                </a:lnTo>
                <a:lnTo>
                  <a:pt x="664293" y="286086"/>
                </a:lnTo>
                <a:lnTo>
                  <a:pt x="644605" y="297201"/>
                </a:lnTo>
                <a:lnTo>
                  <a:pt x="625234" y="308950"/>
                </a:lnTo>
                <a:lnTo>
                  <a:pt x="605863" y="320700"/>
                </a:lnTo>
                <a:lnTo>
                  <a:pt x="587128" y="333084"/>
                </a:lnTo>
                <a:lnTo>
                  <a:pt x="568709" y="345786"/>
                </a:lnTo>
                <a:lnTo>
                  <a:pt x="550609" y="359124"/>
                </a:lnTo>
                <a:lnTo>
                  <a:pt x="532826" y="373096"/>
                </a:lnTo>
                <a:lnTo>
                  <a:pt x="515043" y="386751"/>
                </a:lnTo>
                <a:lnTo>
                  <a:pt x="497895" y="401358"/>
                </a:lnTo>
                <a:lnTo>
                  <a:pt x="481382" y="416601"/>
                </a:lnTo>
                <a:lnTo>
                  <a:pt x="464869" y="431844"/>
                </a:lnTo>
                <a:lnTo>
                  <a:pt x="448674" y="447404"/>
                </a:lnTo>
                <a:lnTo>
                  <a:pt x="432796" y="463281"/>
                </a:lnTo>
                <a:lnTo>
                  <a:pt x="417871" y="479794"/>
                </a:lnTo>
                <a:lnTo>
                  <a:pt x="402946" y="496942"/>
                </a:lnTo>
                <a:lnTo>
                  <a:pt x="388339" y="513773"/>
                </a:lnTo>
                <a:lnTo>
                  <a:pt x="380221" y="523875"/>
                </a:lnTo>
                <a:lnTo>
                  <a:pt x="696913" y="523875"/>
                </a:lnTo>
                <a:lnTo>
                  <a:pt x="708025" y="494348"/>
                </a:lnTo>
                <a:lnTo>
                  <a:pt x="719773" y="465455"/>
                </a:lnTo>
                <a:lnTo>
                  <a:pt x="731837" y="437833"/>
                </a:lnTo>
                <a:lnTo>
                  <a:pt x="745173" y="410845"/>
                </a:lnTo>
                <a:lnTo>
                  <a:pt x="758190" y="385128"/>
                </a:lnTo>
                <a:lnTo>
                  <a:pt x="771843" y="360045"/>
                </a:lnTo>
                <a:lnTo>
                  <a:pt x="779145" y="348298"/>
                </a:lnTo>
                <a:lnTo>
                  <a:pt x="786130" y="336233"/>
                </a:lnTo>
                <a:lnTo>
                  <a:pt x="793433" y="324803"/>
                </a:lnTo>
                <a:lnTo>
                  <a:pt x="801053" y="313690"/>
                </a:lnTo>
                <a:lnTo>
                  <a:pt x="808355" y="302578"/>
                </a:lnTo>
                <a:lnTo>
                  <a:pt x="816293" y="291783"/>
                </a:lnTo>
                <a:lnTo>
                  <a:pt x="823913" y="281305"/>
                </a:lnTo>
                <a:lnTo>
                  <a:pt x="831850" y="271145"/>
                </a:lnTo>
                <a:lnTo>
                  <a:pt x="839470" y="261303"/>
                </a:lnTo>
                <a:lnTo>
                  <a:pt x="847725" y="251778"/>
                </a:lnTo>
                <a:lnTo>
                  <a:pt x="855980" y="242570"/>
                </a:lnTo>
                <a:lnTo>
                  <a:pt x="864235" y="233363"/>
                </a:lnTo>
                <a:lnTo>
                  <a:pt x="872490" y="224473"/>
                </a:lnTo>
                <a:lnTo>
                  <a:pt x="881063" y="216535"/>
                </a:lnTo>
                <a:lnTo>
                  <a:pt x="889635" y="207963"/>
                </a:lnTo>
                <a:lnTo>
                  <a:pt x="898525" y="200343"/>
                </a:lnTo>
                <a:lnTo>
                  <a:pt x="902594" y="196743"/>
                </a:lnTo>
                <a:close/>
                <a:moveTo>
                  <a:pt x="1315730" y="196178"/>
                </a:moveTo>
                <a:lnTo>
                  <a:pt x="1320800" y="200343"/>
                </a:lnTo>
                <a:lnTo>
                  <a:pt x="1329690" y="207963"/>
                </a:lnTo>
                <a:lnTo>
                  <a:pt x="1337945" y="216535"/>
                </a:lnTo>
                <a:lnTo>
                  <a:pt x="1346517" y="224473"/>
                </a:lnTo>
                <a:lnTo>
                  <a:pt x="1355090" y="233363"/>
                </a:lnTo>
                <a:lnTo>
                  <a:pt x="1363027" y="242570"/>
                </a:lnTo>
                <a:lnTo>
                  <a:pt x="1371600" y="251778"/>
                </a:lnTo>
                <a:lnTo>
                  <a:pt x="1379537" y="261303"/>
                </a:lnTo>
                <a:lnTo>
                  <a:pt x="1387157" y="271145"/>
                </a:lnTo>
                <a:lnTo>
                  <a:pt x="1395413" y="281305"/>
                </a:lnTo>
                <a:lnTo>
                  <a:pt x="1403033" y="291783"/>
                </a:lnTo>
                <a:lnTo>
                  <a:pt x="1410653" y="302578"/>
                </a:lnTo>
                <a:lnTo>
                  <a:pt x="1417955" y="313690"/>
                </a:lnTo>
                <a:lnTo>
                  <a:pt x="1425575" y="324803"/>
                </a:lnTo>
                <a:lnTo>
                  <a:pt x="1432877" y="336233"/>
                </a:lnTo>
                <a:lnTo>
                  <a:pt x="1439863" y="348298"/>
                </a:lnTo>
                <a:lnTo>
                  <a:pt x="1447165" y="360045"/>
                </a:lnTo>
                <a:lnTo>
                  <a:pt x="1461135" y="385128"/>
                </a:lnTo>
                <a:lnTo>
                  <a:pt x="1474153" y="410845"/>
                </a:lnTo>
                <a:lnTo>
                  <a:pt x="1487170" y="437833"/>
                </a:lnTo>
                <a:lnTo>
                  <a:pt x="1499553" y="465455"/>
                </a:lnTo>
                <a:lnTo>
                  <a:pt x="1510983" y="494348"/>
                </a:lnTo>
                <a:lnTo>
                  <a:pt x="1522095" y="523875"/>
                </a:lnTo>
                <a:lnTo>
                  <a:pt x="1840331" y="523875"/>
                </a:lnTo>
                <a:lnTo>
                  <a:pt x="1832574" y="513773"/>
                </a:lnTo>
                <a:lnTo>
                  <a:pt x="1817967" y="496942"/>
                </a:lnTo>
                <a:lnTo>
                  <a:pt x="1802724" y="479794"/>
                </a:lnTo>
                <a:lnTo>
                  <a:pt x="1787481" y="463281"/>
                </a:lnTo>
                <a:lnTo>
                  <a:pt x="1771921" y="447404"/>
                </a:lnTo>
                <a:lnTo>
                  <a:pt x="1756044" y="431844"/>
                </a:lnTo>
                <a:lnTo>
                  <a:pt x="1739531" y="416601"/>
                </a:lnTo>
                <a:lnTo>
                  <a:pt x="1722383" y="401358"/>
                </a:lnTo>
                <a:lnTo>
                  <a:pt x="1705553" y="386751"/>
                </a:lnTo>
                <a:lnTo>
                  <a:pt x="1687770" y="373096"/>
                </a:lnTo>
                <a:lnTo>
                  <a:pt x="1670304" y="359124"/>
                </a:lnTo>
                <a:lnTo>
                  <a:pt x="1652203" y="345786"/>
                </a:lnTo>
                <a:lnTo>
                  <a:pt x="1633468" y="333084"/>
                </a:lnTo>
                <a:lnTo>
                  <a:pt x="1614415" y="320700"/>
                </a:lnTo>
                <a:lnTo>
                  <a:pt x="1595679" y="308950"/>
                </a:lnTo>
                <a:lnTo>
                  <a:pt x="1575991" y="297201"/>
                </a:lnTo>
                <a:lnTo>
                  <a:pt x="1556302" y="286086"/>
                </a:lnTo>
                <a:lnTo>
                  <a:pt x="1536296" y="275925"/>
                </a:lnTo>
                <a:lnTo>
                  <a:pt x="1515973" y="265445"/>
                </a:lnTo>
                <a:lnTo>
                  <a:pt x="1495332" y="255919"/>
                </a:lnTo>
                <a:lnTo>
                  <a:pt x="1474691" y="247027"/>
                </a:lnTo>
                <a:lnTo>
                  <a:pt x="1453415" y="238136"/>
                </a:lnTo>
                <a:lnTo>
                  <a:pt x="1431821" y="230197"/>
                </a:lnTo>
                <a:lnTo>
                  <a:pt x="1410227" y="222258"/>
                </a:lnTo>
                <a:lnTo>
                  <a:pt x="1388316" y="215589"/>
                </a:lnTo>
                <a:lnTo>
                  <a:pt x="1366405" y="208921"/>
                </a:lnTo>
                <a:lnTo>
                  <a:pt x="1344176" y="202887"/>
                </a:lnTo>
                <a:lnTo>
                  <a:pt x="1321630" y="197489"/>
                </a:lnTo>
                <a:lnTo>
                  <a:pt x="1315730" y="196178"/>
                </a:lnTo>
                <a:close/>
                <a:moveTo>
                  <a:pt x="1109345" y="0"/>
                </a:moveTo>
                <a:lnTo>
                  <a:pt x="1138237" y="318"/>
                </a:lnTo>
                <a:lnTo>
                  <a:pt x="1166495" y="1588"/>
                </a:lnTo>
                <a:lnTo>
                  <a:pt x="1195070" y="3493"/>
                </a:lnTo>
                <a:lnTo>
                  <a:pt x="1223010" y="5715"/>
                </a:lnTo>
                <a:lnTo>
                  <a:pt x="1250950" y="9208"/>
                </a:lnTo>
                <a:lnTo>
                  <a:pt x="1278573" y="13018"/>
                </a:lnTo>
                <a:lnTo>
                  <a:pt x="1306195" y="17780"/>
                </a:lnTo>
                <a:lnTo>
                  <a:pt x="1333183" y="22860"/>
                </a:lnTo>
                <a:lnTo>
                  <a:pt x="1360487" y="28575"/>
                </a:lnTo>
                <a:lnTo>
                  <a:pt x="1386840" y="34925"/>
                </a:lnTo>
                <a:lnTo>
                  <a:pt x="1413510" y="42228"/>
                </a:lnTo>
                <a:lnTo>
                  <a:pt x="1439545" y="50165"/>
                </a:lnTo>
                <a:lnTo>
                  <a:pt x="1465580" y="58420"/>
                </a:lnTo>
                <a:lnTo>
                  <a:pt x="1490980" y="67628"/>
                </a:lnTo>
                <a:lnTo>
                  <a:pt x="1516380" y="77153"/>
                </a:lnTo>
                <a:lnTo>
                  <a:pt x="1541463" y="87313"/>
                </a:lnTo>
                <a:lnTo>
                  <a:pt x="1566227" y="98108"/>
                </a:lnTo>
                <a:lnTo>
                  <a:pt x="1590675" y="109538"/>
                </a:lnTo>
                <a:lnTo>
                  <a:pt x="1614805" y="121603"/>
                </a:lnTo>
                <a:lnTo>
                  <a:pt x="1638617" y="134303"/>
                </a:lnTo>
                <a:lnTo>
                  <a:pt x="1662113" y="147320"/>
                </a:lnTo>
                <a:lnTo>
                  <a:pt x="1684973" y="160655"/>
                </a:lnTo>
                <a:lnTo>
                  <a:pt x="1707833" y="174943"/>
                </a:lnTo>
                <a:lnTo>
                  <a:pt x="1730057" y="189865"/>
                </a:lnTo>
                <a:lnTo>
                  <a:pt x="1751965" y="204788"/>
                </a:lnTo>
                <a:lnTo>
                  <a:pt x="1773555" y="220663"/>
                </a:lnTo>
                <a:lnTo>
                  <a:pt x="1794510" y="236855"/>
                </a:lnTo>
                <a:lnTo>
                  <a:pt x="1815465" y="253683"/>
                </a:lnTo>
                <a:lnTo>
                  <a:pt x="1835785" y="270510"/>
                </a:lnTo>
                <a:lnTo>
                  <a:pt x="1855787" y="288290"/>
                </a:lnTo>
                <a:lnTo>
                  <a:pt x="1875473" y="306705"/>
                </a:lnTo>
                <a:lnTo>
                  <a:pt x="1894205" y="325120"/>
                </a:lnTo>
                <a:lnTo>
                  <a:pt x="1912937" y="344488"/>
                </a:lnTo>
                <a:lnTo>
                  <a:pt x="1931035" y="363538"/>
                </a:lnTo>
                <a:lnTo>
                  <a:pt x="1948815" y="383540"/>
                </a:lnTo>
                <a:lnTo>
                  <a:pt x="1965643" y="403860"/>
                </a:lnTo>
                <a:lnTo>
                  <a:pt x="1982470" y="424815"/>
                </a:lnTo>
                <a:lnTo>
                  <a:pt x="1998663" y="445770"/>
                </a:lnTo>
                <a:lnTo>
                  <a:pt x="2014537" y="467360"/>
                </a:lnTo>
                <a:lnTo>
                  <a:pt x="2029777" y="489268"/>
                </a:lnTo>
                <a:lnTo>
                  <a:pt x="2044383" y="511493"/>
                </a:lnTo>
                <a:lnTo>
                  <a:pt x="2058670" y="534353"/>
                </a:lnTo>
                <a:lnTo>
                  <a:pt x="2072005" y="557213"/>
                </a:lnTo>
                <a:lnTo>
                  <a:pt x="2085023" y="580708"/>
                </a:lnTo>
                <a:lnTo>
                  <a:pt x="2097723" y="604520"/>
                </a:lnTo>
                <a:lnTo>
                  <a:pt x="2109787" y="628650"/>
                </a:lnTo>
                <a:lnTo>
                  <a:pt x="2121217" y="653098"/>
                </a:lnTo>
                <a:lnTo>
                  <a:pt x="2132013" y="677863"/>
                </a:lnTo>
                <a:lnTo>
                  <a:pt x="2142173" y="702945"/>
                </a:lnTo>
                <a:lnTo>
                  <a:pt x="2152015" y="728345"/>
                </a:lnTo>
                <a:lnTo>
                  <a:pt x="2160905" y="754063"/>
                </a:lnTo>
                <a:lnTo>
                  <a:pt x="2169160" y="779780"/>
                </a:lnTo>
                <a:lnTo>
                  <a:pt x="2177097" y="805815"/>
                </a:lnTo>
                <a:lnTo>
                  <a:pt x="2184400" y="832485"/>
                </a:lnTo>
                <a:lnTo>
                  <a:pt x="2190750" y="859473"/>
                </a:lnTo>
                <a:lnTo>
                  <a:pt x="2196465" y="886143"/>
                </a:lnTo>
                <a:lnTo>
                  <a:pt x="2201863" y="913448"/>
                </a:lnTo>
                <a:lnTo>
                  <a:pt x="2206307" y="940753"/>
                </a:lnTo>
                <a:lnTo>
                  <a:pt x="2210435" y="968375"/>
                </a:lnTo>
                <a:lnTo>
                  <a:pt x="2213610" y="996315"/>
                </a:lnTo>
                <a:lnTo>
                  <a:pt x="2215833" y="1024255"/>
                </a:lnTo>
                <a:lnTo>
                  <a:pt x="2217737" y="1052830"/>
                </a:lnTo>
                <a:lnTo>
                  <a:pt x="2219007" y="1081088"/>
                </a:lnTo>
                <a:lnTo>
                  <a:pt x="2219325" y="1109980"/>
                </a:lnTo>
                <a:lnTo>
                  <a:pt x="2219007" y="1138238"/>
                </a:lnTo>
                <a:lnTo>
                  <a:pt x="2217737" y="1166813"/>
                </a:lnTo>
                <a:lnTo>
                  <a:pt x="2215833" y="1195388"/>
                </a:lnTo>
                <a:lnTo>
                  <a:pt x="2213610" y="1223328"/>
                </a:lnTo>
                <a:lnTo>
                  <a:pt x="2210435" y="1250950"/>
                </a:lnTo>
                <a:lnTo>
                  <a:pt x="2206307" y="1278573"/>
                </a:lnTo>
                <a:lnTo>
                  <a:pt x="2201863" y="1306195"/>
                </a:lnTo>
                <a:lnTo>
                  <a:pt x="2196465" y="1333500"/>
                </a:lnTo>
                <a:lnTo>
                  <a:pt x="2190750" y="1360488"/>
                </a:lnTo>
                <a:lnTo>
                  <a:pt x="2184400" y="1387158"/>
                </a:lnTo>
                <a:lnTo>
                  <a:pt x="2177097" y="1413510"/>
                </a:lnTo>
                <a:lnTo>
                  <a:pt x="2169160" y="1439545"/>
                </a:lnTo>
                <a:lnTo>
                  <a:pt x="2160905" y="1465898"/>
                </a:lnTo>
                <a:lnTo>
                  <a:pt x="2152015" y="1491298"/>
                </a:lnTo>
                <a:lnTo>
                  <a:pt x="2142173" y="1516380"/>
                </a:lnTo>
                <a:lnTo>
                  <a:pt x="2132013" y="1541463"/>
                </a:lnTo>
                <a:lnTo>
                  <a:pt x="2121217" y="1566545"/>
                </a:lnTo>
                <a:lnTo>
                  <a:pt x="2109787" y="1590675"/>
                </a:lnTo>
                <a:lnTo>
                  <a:pt x="2097723" y="1614805"/>
                </a:lnTo>
                <a:lnTo>
                  <a:pt x="2085023" y="1638618"/>
                </a:lnTo>
                <a:lnTo>
                  <a:pt x="2072005" y="1662113"/>
                </a:lnTo>
                <a:lnTo>
                  <a:pt x="2058670" y="1685290"/>
                </a:lnTo>
                <a:lnTo>
                  <a:pt x="2044383" y="1707833"/>
                </a:lnTo>
                <a:lnTo>
                  <a:pt x="2029777" y="1730058"/>
                </a:lnTo>
                <a:lnTo>
                  <a:pt x="2014537" y="1751965"/>
                </a:lnTo>
                <a:lnTo>
                  <a:pt x="1998663" y="1773555"/>
                </a:lnTo>
                <a:lnTo>
                  <a:pt x="1982470" y="1794828"/>
                </a:lnTo>
                <a:lnTo>
                  <a:pt x="1965643" y="1815465"/>
                </a:lnTo>
                <a:lnTo>
                  <a:pt x="1948815" y="1835785"/>
                </a:lnTo>
                <a:lnTo>
                  <a:pt x="1931035" y="1855788"/>
                </a:lnTo>
                <a:lnTo>
                  <a:pt x="1912937" y="1875473"/>
                </a:lnTo>
                <a:lnTo>
                  <a:pt x="1894205" y="1894205"/>
                </a:lnTo>
                <a:lnTo>
                  <a:pt x="1875473" y="1913255"/>
                </a:lnTo>
                <a:lnTo>
                  <a:pt x="1855787" y="1931353"/>
                </a:lnTo>
                <a:lnTo>
                  <a:pt x="1835785" y="1948815"/>
                </a:lnTo>
                <a:lnTo>
                  <a:pt x="1815465" y="1966278"/>
                </a:lnTo>
                <a:lnTo>
                  <a:pt x="1794510" y="1982788"/>
                </a:lnTo>
                <a:lnTo>
                  <a:pt x="1773555" y="1998980"/>
                </a:lnTo>
                <a:lnTo>
                  <a:pt x="1751965" y="2014538"/>
                </a:lnTo>
                <a:lnTo>
                  <a:pt x="1730057" y="2030095"/>
                </a:lnTo>
                <a:lnTo>
                  <a:pt x="1707833" y="2044700"/>
                </a:lnTo>
                <a:lnTo>
                  <a:pt x="1684973" y="2058670"/>
                </a:lnTo>
                <a:lnTo>
                  <a:pt x="1662113" y="2072323"/>
                </a:lnTo>
                <a:lnTo>
                  <a:pt x="1638617" y="2085340"/>
                </a:lnTo>
                <a:lnTo>
                  <a:pt x="1614805" y="2098040"/>
                </a:lnTo>
                <a:lnTo>
                  <a:pt x="1590675" y="2109788"/>
                </a:lnTo>
                <a:lnTo>
                  <a:pt x="1566227" y="2121535"/>
                </a:lnTo>
                <a:lnTo>
                  <a:pt x="1541463" y="2132330"/>
                </a:lnTo>
                <a:lnTo>
                  <a:pt x="1516380" y="2142490"/>
                </a:lnTo>
                <a:lnTo>
                  <a:pt x="1490980" y="2152333"/>
                </a:lnTo>
                <a:lnTo>
                  <a:pt x="1465580" y="2160905"/>
                </a:lnTo>
                <a:lnTo>
                  <a:pt x="1439545" y="2169478"/>
                </a:lnTo>
                <a:lnTo>
                  <a:pt x="1413510" y="2177098"/>
                </a:lnTo>
                <a:lnTo>
                  <a:pt x="1386840" y="2184400"/>
                </a:lnTo>
                <a:lnTo>
                  <a:pt x="1360487" y="2191068"/>
                </a:lnTo>
                <a:lnTo>
                  <a:pt x="1333183" y="2196783"/>
                </a:lnTo>
                <a:lnTo>
                  <a:pt x="1306195" y="2202180"/>
                </a:lnTo>
                <a:lnTo>
                  <a:pt x="1278573" y="2206625"/>
                </a:lnTo>
                <a:lnTo>
                  <a:pt x="1250950" y="2210753"/>
                </a:lnTo>
                <a:lnTo>
                  <a:pt x="1223010" y="2213610"/>
                </a:lnTo>
                <a:lnTo>
                  <a:pt x="1195070" y="2215833"/>
                </a:lnTo>
                <a:lnTo>
                  <a:pt x="1166495" y="2218055"/>
                </a:lnTo>
                <a:lnTo>
                  <a:pt x="1138237" y="2219008"/>
                </a:lnTo>
                <a:lnTo>
                  <a:pt x="1109345" y="2219325"/>
                </a:lnTo>
                <a:lnTo>
                  <a:pt x="1081087" y="2219008"/>
                </a:lnTo>
                <a:lnTo>
                  <a:pt x="1052513" y="2218055"/>
                </a:lnTo>
                <a:lnTo>
                  <a:pt x="1023937" y="2215833"/>
                </a:lnTo>
                <a:lnTo>
                  <a:pt x="995997" y="2213610"/>
                </a:lnTo>
                <a:lnTo>
                  <a:pt x="968375" y="2210753"/>
                </a:lnTo>
                <a:lnTo>
                  <a:pt x="940753" y="2206625"/>
                </a:lnTo>
                <a:lnTo>
                  <a:pt x="913130" y="2202180"/>
                </a:lnTo>
                <a:lnTo>
                  <a:pt x="886143" y="2196783"/>
                </a:lnTo>
                <a:lnTo>
                  <a:pt x="858837" y="2191068"/>
                </a:lnTo>
                <a:lnTo>
                  <a:pt x="832167" y="2184400"/>
                </a:lnTo>
                <a:lnTo>
                  <a:pt x="805815" y="2177098"/>
                </a:lnTo>
                <a:lnTo>
                  <a:pt x="779780" y="2169478"/>
                </a:lnTo>
                <a:lnTo>
                  <a:pt x="753427" y="2160905"/>
                </a:lnTo>
                <a:lnTo>
                  <a:pt x="728027" y="2152333"/>
                </a:lnTo>
                <a:lnTo>
                  <a:pt x="702627" y="2142490"/>
                </a:lnTo>
                <a:lnTo>
                  <a:pt x="677863" y="2132330"/>
                </a:lnTo>
                <a:lnTo>
                  <a:pt x="652780" y="2121535"/>
                </a:lnTo>
                <a:lnTo>
                  <a:pt x="628650" y="2109788"/>
                </a:lnTo>
                <a:lnTo>
                  <a:pt x="604520" y="2098040"/>
                </a:lnTo>
                <a:lnTo>
                  <a:pt x="580707" y="2085340"/>
                </a:lnTo>
                <a:lnTo>
                  <a:pt x="557213" y="2072323"/>
                </a:lnTo>
                <a:lnTo>
                  <a:pt x="534035" y="2058670"/>
                </a:lnTo>
                <a:lnTo>
                  <a:pt x="511493" y="2044700"/>
                </a:lnTo>
                <a:lnTo>
                  <a:pt x="488950" y="2030095"/>
                </a:lnTo>
                <a:lnTo>
                  <a:pt x="467043" y="2014538"/>
                </a:lnTo>
                <a:lnTo>
                  <a:pt x="445770" y="1998980"/>
                </a:lnTo>
                <a:lnTo>
                  <a:pt x="424497" y="1982788"/>
                </a:lnTo>
                <a:lnTo>
                  <a:pt x="403860" y="1966278"/>
                </a:lnTo>
                <a:lnTo>
                  <a:pt x="383540" y="1948815"/>
                </a:lnTo>
                <a:lnTo>
                  <a:pt x="363537" y="1931353"/>
                </a:lnTo>
                <a:lnTo>
                  <a:pt x="344170" y="1913255"/>
                </a:lnTo>
                <a:lnTo>
                  <a:pt x="325120" y="1894205"/>
                </a:lnTo>
                <a:lnTo>
                  <a:pt x="306387" y="1875473"/>
                </a:lnTo>
                <a:lnTo>
                  <a:pt x="287973" y="1855788"/>
                </a:lnTo>
                <a:lnTo>
                  <a:pt x="270510" y="1835785"/>
                </a:lnTo>
                <a:lnTo>
                  <a:pt x="253365" y="1815465"/>
                </a:lnTo>
                <a:lnTo>
                  <a:pt x="236537" y="1794828"/>
                </a:lnTo>
                <a:lnTo>
                  <a:pt x="220345" y="1773555"/>
                </a:lnTo>
                <a:lnTo>
                  <a:pt x="204787" y="1751965"/>
                </a:lnTo>
                <a:lnTo>
                  <a:pt x="189230" y="1730058"/>
                </a:lnTo>
                <a:lnTo>
                  <a:pt x="174625" y="1707833"/>
                </a:lnTo>
                <a:lnTo>
                  <a:pt x="160655" y="1685290"/>
                </a:lnTo>
                <a:lnTo>
                  <a:pt x="147003" y="1662113"/>
                </a:lnTo>
                <a:lnTo>
                  <a:pt x="133985" y="1638618"/>
                </a:lnTo>
                <a:lnTo>
                  <a:pt x="121285" y="1614805"/>
                </a:lnTo>
                <a:lnTo>
                  <a:pt x="109537" y="1590675"/>
                </a:lnTo>
                <a:lnTo>
                  <a:pt x="97790" y="1566545"/>
                </a:lnTo>
                <a:lnTo>
                  <a:pt x="86995" y="1541463"/>
                </a:lnTo>
                <a:lnTo>
                  <a:pt x="77153" y="1516380"/>
                </a:lnTo>
                <a:lnTo>
                  <a:pt x="67627" y="1491298"/>
                </a:lnTo>
                <a:lnTo>
                  <a:pt x="58420" y="1465898"/>
                </a:lnTo>
                <a:lnTo>
                  <a:pt x="49847" y="1439545"/>
                </a:lnTo>
                <a:lnTo>
                  <a:pt x="42227" y="1413510"/>
                </a:lnTo>
                <a:lnTo>
                  <a:pt x="34925" y="1387158"/>
                </a:lnTo>
                <a:lnTo>
                  <a:pt x="28257" y="1360488"/>
                </a:lnTo>
                <a:lnTo>
                  <a:pt x="22543" y="1333500"/>
                </a:lnTo>
                <a:lnTo>
                  <a:pt x="17145" y="1306195"/>
                </a:lnTo>
                <a:lnTo>
                  <a:pt x="13017" y="1278573"/>
                </a:lnTo>
                <a:lnTo>
                  <a:pt x="9207" y="1250950"/>
                </a:lnTo>
                <a:lnTo>
                  <a:pt x="5715" y="1223328"/>
                </a:lnTo>
                <a:lnTo>
                  <a:pt x="3175" y="1195388"/>
                </a:lnTo>
                <a:lnTo>
                  <a:pt x="1270" y="1166813"/>
                </a:lnTo>
                <a:lnTo>
                  <a:pt x="317" y="1138238"/>
                </a:lnTo>
                <a:lnTo>
                  <a:pt x="0" y="1109980"/>
                </a:lnTo>
                <a:lnTo>
                  <a:pt x="317" y="1081088"/>
                </a:lnTo>
                <a:lnTo>
                  <a:pt x="1270" y="1052830"/>
                </a:lnTo>
                <a:lnTo>
                  <a:pt x="3175" y="1024255"/>
                </a:lnTo>
                <a:lnTo>
                  <a:pt x="5715" y="996315"/>
                </a:lnTo>
                <a:lnTo>
                  <a:pt x="9207" y="968375"/>
                </a:lnTo>
                <a:lnTo>
                  <a:pt x="13017" y="940753"/>
                </a:lnTo>
                <a:lnTo>
                  <a:pt x="17145" y="913448"/>
                </a:lnTo>
                <a:lnTo>
                  <a:pt x="22543" y="886143"/>
                </a:lnTo>
                <a:lnTo>
                  <a:pt x="28257" y="859473"/>
                </a:lnTo>
                <a:lnTo>
                  <a:pt x="34925" y="832485"/>
                </a:lnTo>
                <a:lnTo>
                  <a:pt x="42227" y="805815"/>
                </a:lnTo>
                <a:lnTo>
                  <a:pt x="49847" y="779780"/>
                </a:lnTo>
                <a:lnTo>
                  <a:pt x="58420" y="754063"/>
                </a:lnTo>
                <a:lnTo>
                  <a:pt x="67627" y="728345"/>
                </a:lnTo>
                <a:lnTo>
                  <a:pt x="77153" y="702945"/>
                </a:lnTo>
                <a:lnTo>
                  <a:pt x="86995" y="677863"/>
                </a:lnTo>
                <a:lnTo>
                  <a:pt x="97790" y="653098"/>
                </a:lnTo>
                <a:lnTo>
                  <a:pt x="109537" y="628650"/>
                </a:lnTo>
                <a:lnTo>
                  <a:pt x="121285" y="604520"/>
                </a:lnTo>
                <a:lnTo>
                  <a:pt x="133985" y="580708"/>
                </a:lnTo>
                <a:lnTo>
                  <a:pt x="147003" y="557213"/>
                </a:lnTo>
                <a:lnTo>
                  <a:pt x="160655" y="534353"/>
                </a:lnTo>
                <a:lnTo>
                  <a:pt x="174625" y="511493"/>
                </a:lnTo>
                <a:lnTo>
                  <a:pt x="189230" y="489268"/>
                </a:lnTo>
                <a:lnTo>
                  <a:pt x="204787" y="467360"/>
                </a:lnTo>
                <a:lnTo>
                  <a:pt x="220345" y="445770"/>
                </a:lnTo>
                <a:lnTo>
                  <a:pt x="236537" y="424815"/>
                </a:lnTo>
                <a:lnTo>
                  <a:pt x="253365" y="403860"/>
                </a:lnTo>
                <a:lnTo>
                  <a:pt x="270510" y="383540"/>
                </a:lnTo>
                <a:lnTo>
                  <a:pt x="287973" y="363538"/>
                </a:lnTo>
                <a:lnTo>
                  <a:pt x="306387" y="344488"/>
                </a:lnTo>
                <a:lnTo>
                  <a:pt x="325120" y="325120"/>
                </a:lnTo>
                <a:lnTo>
                  <a:pt x="344170" y="306705"/>
                </a:lnTo>
                <a:lnTo>
                  <a:pt x="363537" y="288290"/>
                </a:lnTo>
                <a:lnTo>
                  <a:pt x="383540" y="270510"/>
                </a:lnTo>
                <a:lnTo>
                  <a:pt x="403860" y="253683"/>
                </a:lnTo>
                <a:lnTo>
                  <a:pt x="424497" y="236855"/>
                </a:lnTo>
                <a:lnTo>
                  <a:pt x="445770" y="220663"/>
                </a:lnTo>
                <a:lnTo>
                  <a:pt x="467043" y="204788"/>
                </a:lnTo>
                <a:lnTo>
                  <a:pt x="488950" y="189865"/>
                </a:lnTo>
                <a:lnTo>
                  <a:pt x="511493" y="174943"/>
                </a:lnTo>
                <a:lnTo>
                  <a:pt x="534035" y="160655"/>
                </a:lnTo>
                <a:lnTo>
                  <a:pt x="557213" y="147320"/>
                </a:lnTo>
                <a:lnTo>
                  <a:pt x="580707" y="134303"/>
                </a:lnTo>
                <a:lnTo>
                  <a:pt x="604520" y="121603"/>
                </a:lnTo>
                <a:lnTo>
                  <a:pt x="628650" y="109538"/>
                </a:lnTo>
                <a:lnTo>
                  <a:pt x="652780" y="98108"/>
                </a:lnTo>
                <a:lnTo>
                  <a:pt x="677863" y="87313"/>
                </a:lnTo>
                <a:lnTo>
                  <a:pt x="702627" y="77153"/>
                </a:lnTo>
                <a:lnTo>
                  <a:pt x="728027" y="67628"/>
                </a:lnTo>
                <a:lnTo>
                  <a:pt x="753427" y="58420"/>
                </a:lnTo>
                <a:lnTo>
                  <a:pt x="779780" y="50165"/>
                </a:lnTo>
                <a:lnTo>
                  <a:pt x="805815" y="42228"/>
                </a:lnTo>
                <a:lnTo>
                  <a:pt x="832167" y="34925"/>
                </a:lnTo>
                <a:lnTo>
                  <a:pt x="858837" y="28575"/>
                </a:lnTo>
                <a:lnTo>
                  <a:pt x="886143" y="22860"/>
                </a:lnTo>
                <a:lnTo>
                  <a:pt x="913130" y="17780"/>
                </a:lnTo>
                <a:lnTo>
                  <a:pt x="940753" y="13018"/>
                </a:lnTo>
                <a:lnTo>
                  <a:pt x="968375" y="9208"/>
                </a:lnTo>
                <a:lnTo>
                  <a:pt x="995997" y="5715"/>
                </a:lnTo>
                <a:lnTo>
                  <a:pt x="1023937" y="3493"/>
                </a:lnTo>
                <a:lnTo>
                  <a:pt x="1052513" y="1588"/>
                </a:lnTo>
                <a:lnTo>
                  <a:pt x="1081087" y="318"/>
                </a:lnTo>
                <a:lnTo>
                  <a:pt x="1109345" y="0"/>
                </a:lnTo>
                <a:close/>
              </a:path>
            </a:pathLst>
          </a:custGeom>
          <a:solidFill>
            <a:srgbClr val="0EA490"/>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sp>
        <p:nvSpPr>
          <p:cNvPr id="158" name="KSO_Shape"/>
          <p:cNvSpPr/>
          <p:nvPr>
            <p:custDataLst>
              <p:tags r:id="rId14"/>
            </p:custDataLst>
          </p:nvPr>
        </p:nvSpPr>
        <p:spPr bwMode="auto">
          <a:xfrm>
            <a:off x="5328628" y="5988655"/>
            <a:ext cx="344314" cy="397779"/>
          </a:xfrm>
          <a:custGeom>
            <a:avLst/>
            <a:gdLst>
              <a:gd name="T0" fmla="*/ 1558529 w 2330450"/>
              <a:gd name="T1" fmla="*/ 1451805 h 2690813"/>
              <a:gd name="T2" fmla="*/ 1588712 w 2330450"/>
              <a:gd name="T3" fmla="*/ 1926821 h 2690813"/>
              <a:gd name="T4" fmla="*/ 2119306 w 2330450"/>
              <a:gd name="T5" fmla="*/ 1924833 h 2690813"/>
              <a:gd name="T6" fmla="*/ 2081179 w 2330450"/>
              <a:gd name="T7" fmla="*/ 1448625 h 2690813"/>
              <a:gd name="T8" fmla="*/ 936333 w 2330450"/>
              <a:gd name="T9" fmla="*/ 1428750 h 2690813"/>
              <a:gd name="T10" fmla="*/ 903321 w 2330450"/>
              <a:gd name="T11" fmla="*/ 1454588 h 2690813"/>
              <a:gd name="T12" fmla="*/ 903321 w 2330450"/>
              <a:gd name="T13" fmla="*/ 1928013 h 2690813"/>
              <a:gd name="T14" fmla="*/ 1429525 w 2330450"/>
              <a:gd name="T15" fmla="*/ 1922846 h 2690813"/>
              <a:gd name="T16" fmla="*/ 1421968 w 2330450"/>
              <a:gd name="T17" fmla="*/ 1445842 h 2690813"/>
              <a:gd name="T18" fmla="*/ 277592 w 2330450"/>
              <a:gd name="T19" fmla="*/ 1429147 h 2690813"/>
              <a:gd name="T20" fmla="*/ 245930 w 2330450"/>
              <a:gd name="T21" fmla="*/ 1457768 h 2690813"/>
              <a:gd name="T22" fmla="*/ 215060 w 2330450"/>
              <a:gd name="T23" fmla="*/ 1929603 h 2690813"/>
              <a:gd name="T24" fmla="*/ 742629 w 2330450"/>
              <a:gd name="T25" fmla="*/ 1920461 h 2690813"/>
              <a:gd name="T26" fmla="*/ 765188 w 2330450"/>
              <a:gd name="T27" fmla="*/ 1443457 h 2690813"/>
              <a:gd name="T28" fmla="*/ 1558528 w 2330450"/>
              <a:gd name="T29" fmla="*/ 814389 h 2690813"/>
              <a:gd name="T30" fmla="*/ 1553369 w 2330450"/>
              <a:gd name="T31" fmla="*/ 1279102 h 2690813"/>
              <a:gd name="T32" fmla="*/ 1579960 w 2330450"/>
              <a:gd name="T33" fmla="*/ 1310878 h 2690813"/>
              <a:gd name="T34" fmla="*/ 2068910 w 2330450"/>
              <a:gd name="T35" fmla="*/ 1294196 h 2690813"/>
              <a:gd name="T36" fmla="*/ 2016522 w 2330450"/>
              <a:gd name="T37" fmla="*/ 821935 h 2690813"/>
              <a:gd name="T38" fmla="*/ 943714 w 2330450"/>
              <a:gd name="T39" fmla="*/ 815183 h 2690813"/>
              <a:gd name="T40" fmla="*/ 908446 w 2330450"/>
              <a:gd name="T41" fmla="*/ 1282280 h 2690813"/>
              <a:gd name="T42" fmla="*/ 935788 w 2330450"/>
              <a:gd name="T43" fmla="*/ 1311275 h 2690813"/>
              <a:gd name="T44" fmla="*/ 1418436 w 2330450"/>
              <a:gd name="T45" fmla="*/ 1291415 h 2690813"/>
              <a:gd name="T46" fmla="*/ 1396245 w 2330450"/>
              <a:gd name="T47" fmla="*/ 819949 h 2690813"/>
              <a:gd name="T48" fmla="*/ 325585 w 2330450"/>
              <a:gd name="T49" fmla="*/ 816375 h 2690813"/>
              <a:gd name="T50" fmla="*/ 259160 w 2330450"/>
              <a:gd name="T51" fmla="*/ 1285457 h 2690813"/>
              <a:gd name="T52" fmla="*/ 288196 w 2330450"/>
              <a:gd name="T53" fmla="*/ 1311275 h 2690813"/>
              <a:gd name="T54" fmla="*/ 775844 w 2330450"/>
              <a:gd name="T55" fmla="*/ 1288635 h 2690813"/>
              <a:gd name="T56" fmla="*/ 783799 w 2330450"/>
              <a:gd name="T57" fmla="*/ 818361 h 2690813"/>
              <a:gd name="T58" fmla="*/ 1527603 w 2330450"/>
              <a:gd name="T59" fmla="*/ 198049 h 2690813"/>
              <a:gd name="T60" fmla="*/ 1532377 w 2330450"/>
              <a:gd name="T61" fmla="*/ 673065 h 2690813"/>
              <a:gd name="T62" fmla="*/ 1985099 w 2330450"/>
              <a:gd name="T63" fmla="*/ 695325 h 2690813"/>
              <a:gd name="T64" fmla="*/ 2014140 w 2330450"/>
              <a:gd name="T65" fmla="*/ 669885 h 2690813"/>
              <a:gd name="T66" fmla="*/ 1950489 w 2330450"/>
              <a:gd name="T67" fmla="*/ 196062 h 2690813"/>
              <a:gd name="T68" fmla="*/ 955372 w 2330450"/>
              <a:gd name="T69" fmla="*/ 199639 h 2690813"/>
              <a:gd name="T70" fmla="*/ 929489 w 2330450"/>
              <a:gd name="T71" fmla="*/ 675847 h 2690813"/>
              <a:gd name="T72" fmla="*/ 1378652 w 2330450"/>
              <a:gd name="T73" fmla="*/ 695325 h 2690813"/>
              <a:gd name="T74" fmla="*/ 1406127 w 2330450"/>
              <a:gd name="T75" fmla="*/ 666705 h 2690813"/>
              <a:gd name="T76" fmla="*/ 1373873 w 2330450"/>
              <a:gd name="T77" fmla="*/ 194869 h 2690813"/>
              <a:gd name="T78" fmla="*/ 379506 w 2330450"/>
              <a:gd name="T79" fmla="*/ 201627 h 2690813"/>
              <a:gd name="T80" fmla="*/ 323060 w 2330450"/>
              <a:gd name="T81" fmla="*/ 678232 h 2690813"/>
              <a:gd name="T82" fmla="*/ 775817 w 2330450"/>
              <a:gd name="T83" fmla="*/ 694530 h 2690813"/>
              <a:gd name="T84" fmla="*/ 802450 w 2330450"/>
              <a:gd name="T85" fmla="*/ 663525 h 2690813"/>
              <a:gd name="T86" fmla="*/ 800462 w 2330450"/>
              <a:gd name="T87" fmla="*/ 194074 h 2690813"/>
              <a:gd name="T88" fmla="*/ 2061812 w 2330450"/>
              <a:gd name="T89" fmla="*/ 7143 h 2690813"/>
              <a:gd name="T90" fmla="*/ 2131650 w 2330450"/>
              <a:gd name="T91" fmla="*/ 80554 h 2690813"/>
              <a:gd name="T92" fmla="*/ 2325688 w 2330450"/>
              <a:gd name="T93" fmla="*/ 2050748 h 2690813"/>
              <a:gd name="T94" fmla="*/ 2278468 w 2330450"/>
              <a:gd name="T95" fmla="*/ 2109080 h 2690813"/>
              <a:gd name="T96" fmla="*/ 1737223 w 2330450"/>
              <a:gd name="T97" fmla="*/ 2433279 h 2690813"/>
              <a:gd name="T98" fmla="*/ 1805474 w 2330450"/>
              <a:gd name="T99" fmla="*/ 2457882 h 2690813"/>
              <a:gd name="T100" fmla="*/ 1842377 w 2330450"/>
              <a:gd name="T101" fmla="*/ 2518992 h 2690813"/>
              <a:gd name="T102" fmla="*/ 1834044 w 2330450"/>
              <a:gd name="T103" fmla="*/ 2629703 h 2690813"/>
              <a:gd name="T104" fmla="*/ 1783650 w 2330450"/>
              <a:gd name="T105" fmla="*/ 2680496 h 2690813"/>
              <a:gd name="T106" fmla="*/ 574974 w 2330450"/>
              <a:gd name="T107" fmla="*/ 2688829 h 2690813"/>
              <a:gd name="T108" fmla="*/ 513866 w 2330450"/>
              <a:gd name="T109" fmla="*/ 2651925 h 2690813"/>
              <a:gd name="T110" fmla="*/ 489264 w 2330450"/>
              <a:gd name="T111" fmla="*/ 2583276 h 2690813"/>
              <a:gd name="T112" fmla="*/ 510691 w 2330450"/>
              <a:gd name="T113" fmla="*/ 2476135 h 2690813"/>
              <a:gd name="T114" fmla="*/ 569816 w 2330450"/>
              <a:gd name="T115" fmla="*/ 2436454 h 2690813"/>
              <a:gd name="T116" fmla="*/ 77378 w 2330450"/>
              <a:gd name="T117" fmla="*/ 2120191 h 2690813"/>
              <a:gd name="T118" fmla="*/ 15079 w 2330450"/>
              <a:gd name="T119" fmla="*/ 2074954 h 2690813"/>
              <a:gd name="T120" fmla="*/ 204356 w 2330450"/>
              <a:gd name="T121" fmla="*/ 108728 h 2690813"/>
              <a:gd name="T122" fmla="*/ 258719 w 2330450"/>
              <a:gd name="T123" fmla="*/ 19841 h 2690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30450" h="2690813">
                <a:moveTo>
                  <a:pt x="1588315" y="1428750"/>
                </a:moveTo>
                <a:lnTo>
                  <a:pt x="1585138" y="1429147"/>
                </a:lnTo>
                <a:lnTo>
                  <a:pt x="1581960" y="1429545"/>
                </a:lnTo>
                <a:lnTo>
                  <a:pt x="1578783" y="1430340"/>
                </a:lnTo>
                <a:lnTo>
                  <a:pt x="1576003" y="1431532"/>
                </a:lnTo>
                <a:lnTo>
                  <a:pt x="1573223" y="1432725"/>
                </a:lnTo>
                <a:lnTo>
                  <a:pt x="1570840" y="1434315"/>
                </a:lnTo>
                <a:lnTo>
                  <a:pt x="1568457" y="1436302"/>
                </a:lnTo>
                <a:lnTo>
                  <a:pt x="1566074" y="1438687"/>
                </a:lnTo>
                <a:lnTo>
                  <a:pt x="1564089" y="1441072"/>
                </a:lnTo>
                <a:lnTo>
                  <a:pt x="1562500" y="1443457"/>
                </a:lnTo>
                <a:lnTo>
                  <a:pt x="1560911" y="1446240"/>
                </a:lnTo>
                <a:lnTo>
                  <a:pt x="1559720" y="1449022"/>
                </a:lnTo>
                <a:lnTo>
                  <a:pt x="1558529" y="1451805"/>
                </a:lnTo>
                <a:lnTo>
                  <a:pt x="1558131" y="1454985"/>
                </a:lnTo>
                <a:lnTo>
                  <a:pt x="1557734" y="1458165"/>
                </a:lnTo>
                <a:lnTo>
                  <a:pt x="1557337" y="1461345"/>
                </a:lnTo>
                <a:lnTo>
                  <a:pt x="1573620" y="1900188"/>
                </a:lnTo>
                <a:lnTo>
                  <a:pt x="1574017" y="1903368"/>
                </a:lnTo>
                <a:lnTo>
                  <a:pt x="1574415" y="1906548"/>
                </a:lnTo>
                <a:lnTo>
                  <a:pt x="1575209" y="1909728"/>
                </a:lnTo>
                <a:lnTo>
                  <a:pt x="1576400" y="1912511"/>
                </a:lnTo>
                <a:lnTo>
                  <a:pt x="1577989" y="1915293"/>
                </a:lnTo>
                <a:lnTo>
                  <a:pt x="1579578" y="1918076"/>
                </a:lnTo>
                <a:lnTo>
                  <a:pt x="1581563" y="1920461"/>
                </a:lnTo>
                <a:lnTo>
                  <a:pt x="1583549" y="1922846"/>
                </a:lnTo>
                <a:lnTo>
                  <a:pt x="1585932" y="1924833"/>
                </a:lnTo>
                <a:lnTo>
                  <a:pt x="1588712" y="1926821"/>
                </a:lnTo>
                <a:lnTo>
                  <a:pt x="1591095" y="1928411"/>
                </a:lnTo>
                <a:lnTo>
                  <a:pt x="1594669" y="1929603"/>
                </a:lnTo>
                <a:lnTo>
                  <a:pt x="1597449" y="1930796"/>
                </a:lnTo>
                <a:lnTo>
                  <a:pt x="1600627" y="1931591"/>
                </a:lnTo>
                <a:lnTo>
                  <a:pt x="1603804" y="1931988"/>
                </a:lnTo>
                <a:lnTo>
                  <a:pt x="1606981" y="1931988"/>
                </a:lnTo>
                <a:lnTo>
                  <a:pt x="2099845" y="1931988"/>
                </a:lnTo>
                <a:lnTo>
                  <a:pt x="2103022" y="1931988"/>
                </a:lnTo>
                <a:lnTo>
                  <a:pt x="2106200" y="1931591"/>
                </a:lnTo>
                <a:lnTo>
                  <a:pt x="2108980" y="1930796"/>
                </a:lnTo>
                <a:lnTo>
                  <a:pt x="2112157" y="1929603"/>
                </a:lnTo>
                <a:lnTo>
                  <a:pt x="2114540" y="1928013"/>
                </a:lnTo>
                <a:lnTo>
                  <a:pt x="2116923" y="1926423"/>
                </a:lnTo>
                <a:lnTo>
                  <a:pt x="2119306" y="1924833"/>
                </a:lnTo>
                <a:lnTo>
                  <a:pt x="2121291" y="1922448"/>
                </a:lnTo>
                <a:lnTo>
                  <a:pt x="2123277" y="1920461"/>
                </a:lnTo>
                <a:lnTo>
                  <a:pt x="2124866" y="1917678"/>
                </a:lnTo>
                <a:lnTo>
                  <a:pt x="2126454" y="1915293"/>
                </a:lnTo>
                <a:lnTo>
                  <a:pt x="2127249" y="1912511"/>
                </a:lnTo>
                <a:lnTo>
                  <a:pt x="2128440" y="1909728"/>
                </a:lnTo>
                <a:lnTo>
                  <a:pt x="2128837" y="1906548"/>
                </a:lnTo>
                <a:lnTo>
                  <a:pt x="2128837" y="1903368"/>
                </a:lnTo>
                <a:lnTo>
                  <a:pt x="2128837" y="1900188"/>
                </a:lnTo>
                <a:lnTo>
                  <a:pt x="2084753" y="1460948"/>
                </a:lnTo>
                <a:lnTo>
                  <a:pt x="2084356" y="1457768"/>
                </a:lnTo>
                <a:lnTo>
                  <a:pt x="2083562" y="1454588"/>
                </a:lnTo>
                <a:lnTo>
                  <a:pt x="2082371" y="1451408"/>
                </a:lnTo>
                <a:lnTo>
                  <a:pt x="2081179" y="1448625"/>
                </a:lnTo>
                <a:lnTo>
                  <a:pt x="2079590" y="1445842"/>
                </a:lnTo>
                <a:lnTo>
                  <a:pt x="2077605" y="1443060"/>
                </a:lnTo>
                <a:lnTo>
                  <a:pt x="2075619" y="1440675"/>
                </a:lnTo>
                <a:lnTo>
                  <a:pt x="2073633" y="1438290"/>
                </a:lnTo>
                <a:lnTo>
                  <a:pt x="2070853" y="1435905"/>
                </a:lnTo>
                <a:lnTo>
                  <a:pt x="2068470" y="1434315"/>
                </a:lnTo>
                <a:lnTo>
                  <a:pt x="2065690" y="1432725"/>
                </a:lnTo>
                <a:lnTo>
                  <a:pt x="2062513" y="1431135"/>
                </a:lnTo>
                <a:lnTo>
                  <a:pt x="2059733" y="1430340"/>
                </a:lnTo>
                <a:lnTo>
                  <a:pt x="2056556" y="1429545"/>
                </a:lnTo>
                <a:lnTo>
                  <a:pt x="2052584" y="1429147"/>
                </a:lnTo>
                <a:lnTo>
                  <a:pt x="2049407" y="1428750"/>
                </a:lnTo>
                <a:lnTo>
                  <a:pt x="1588315" y="1428750"/>
                </a:lnTo>
                <a:close/>
                <a:moveTo>
                  <a:pt x="936333" y="1428750"/>
                </a:moveTo>
                <a:lnTo>
                  <a:pt x="932754" y="1429147"/>
                </a:lnTo>
                <a:lnTo>
                  <a:pt x="929572" y="1429545"/>
                </a:lnTo>
                <a:lnTo>
                  <a:pt x="926390" y="1430340"/>
                </a:lnTo>
                <a:lnTo>
                  <a:pt x="923606" y="1431532"/>
                </a:lnTo>
                <a:lnTo>
                  <a:pt x="920822" y="1432725"/>
                </a:lnTo>
                <a:lnTo>
                  <a:pt x="918038" y="1434315"/>
                </a:lnTo>
                <a:lnTo>
                  <a:pt x="915651" y="1436302"/>
                </a:lnTo>
                <a:lnTo>
                  <a:pt x="913265" y="1438687"/>
                </a:lnTo>
                <a:lnTo>
                  <a:pt x="910878" y="1440675"/>
                </a:lnTo>
                <a:lnTo>
                  <a:pt x="909287" y="1443457"/>
                </a:lnTo>
                <a:lnTo>
                  <a:pt x="907299" y="1445842"/>
                </a:lnTo>
                <a:lnTo>
                  <a:pt x="906106" y="1448625"/>
                </a:lnTo>
                <a:lnTo>
                  <a:pt x="904912" y="1451805"/>
                </a:lnTo>
                <a:lnTo>
                  <a:pt x="903321" y="1454588"/>
                </a:lnTo>
                <a:lnTo>
                  <a:pt x="902924" y="1457768"/>
                </a:lnTo>
                <a:lnTo>
                  <a:pt x="902526" y="1461345"/>
                </a:lnTo>
                <a:lnTo>
                  <a:pt x="887412" y="1900188"/>
                </a:lnTo>
                <a:lnTo>
                  <a:pt x="887412" y="1903368"/>
                </a:lnTo>
                <a:lnTo>
                  <a:pt x="887810" y="1906548"/>
                </a:lnTo>
                <a:lnTo>
                  <a:pt x="888605" y="1909728"/>
                </a:lnTo>
                <a:lnTo>
                  <a:pt x="889798" y="1912511"/>
                </a:lnTo>
                <a:lnTo>
                  <a:pt x="890992" y="1915293"/>
                </a:lnTo>
                <a:lnTo>
                  <a:pt x="892583" y="1918076"/>
                </a:lnTo>
                <a:lnTo>
                  <a:pt x="894174" y="1920461"/>
                </a:lnTo>
                <a:lnTo>
                  <a:pt x="896162" y="1922846"/>
                </a:lnTo>
                <a:lnTo>
                  <a:pt x="898549" y="1924833"/>
                </a:lnTo>
                <a:lnTo>
                  <a:pt x="900935" y="1926423"/>
                </a:lnTo>
                <a:lnTo>
                  <a:pt x="903321" y="1928013"/>
                </a:lnTo>
                <a:lnTo>
                  <a:pt x="906503" y="1929603"/>
                </a:lnTo>
                <a:lnTo>
                  <a:pt x="909287" y="1930796"/>
                </a:lnTo>
                <a:lnTo>
                  <a:pt x="912469" y="1931591"/>
                </a:lnTo>
                <a:lnTo>
                  <a:pt x="915651" y="1931988"/>
                </a:lnTo>
                <a:lnTo>
                  <a:pt x="918833" y="1931988"/>
                </a:lnTo>
                <a:lnTo>
                  <a:pt x="1406854" y="1931988"/>
                </a:lnTo>
                <a:lnTo>
                  <a:pt x="1410036" y="1931988"/>
                </a:lnTo>
                <a:lnTo>
                  <a:pt x="1413616" y="1931591"/>
                </a:lnTo>
                <a:lnTo>
                  <a:pt x="1416400" y="1930796"/>
                </a:lnTo>
                <a:lnTo>
                  <a:pt x="1419582" y="1929603"/>
                </a:lnTo>
                <a:lnTo>
                  <a:pt x="1421968" y="1928013"/>
                </a:lnTo>
                <a:lnTo>
                  <a:pt x="1424752" y="1926423"/>
                </a:lnTo>
                <a:lnTo>
                  <a:pt x="1427139" y="1924833"/>
                </a:lnTo>
                <a:lnTo>
                  <a:pt x="1429525" y="1922846"/>
                </a:lnTo>
                <a:lnTo>
                  <a:pt x="1431514" y="1920461"/>
                </a:lnTo>
                <a:lnTo>
                  <a:pt x="1433105" y="1918076"/>
                </a:lnTo>
                <a:lnTo>
                  <a:pt x="1434696" y="1915293"/>
                </a:lnTo>
                <a:lnTo>
                  <a:pt x="1435889" y="1912511"/>
                </a:lnTo>
                <a:lnTo>
                  <a:pt x="1437082" y="1909728"/>
                </a:lnTo>
                <a:lnTo>
                  <a:pt x="1437877" y="1906548"/>
                </a:lnTo>
                <a:lnTo>
                  <a:pt x="1438275" y="1903368"/>
                </a:lnTo>
                <a:lnTo>
                  <a:pt x="1438275" y="1900188"/>
                </a:lnTo>
                <a:lnTo>
                  <a:pt x="1426343" y="1461345"/>
                </a:lnTo>
                <a:lnTo>
                  <a:pt x="1425945" y="1457768"/>
                </a:lnTo>
                <a:lnTo>
                  <a:pt x="1425548" y="1454588"/>
                </a:lnTo>
                <a:lnTo>
                  <a:pt x="1424354" y="1451805"/>
                </a:lnTo>
                <a:lnTo>
                  <a:pt x="1423161" y="1448625"/>
                </a:lnTo>
                <a:lnTo>
                  <a:pt x="1421968" y="1445842"/>
                </a:lnTo>
                <a:lnTo>
                  <a:pt x="1420377" y="1443457"/>
                </a:lnTo>
                <a:lnTo>
                  <a:pt x="1418388" y="1440675"/>
                </a:lnTo>
                <a:lnTo>
                  <a:pt x="1416400" y="1438687"/>
                </a:lnTo>
                <a:lnTo>
                  <a:pt x="1414013" y="1436302"/>
                </a:lnTo>
                <a:lnTo>
                  <a:pt x="1411627" y="1434315"/>
                </a:lnTo>
                <a:lnTo>
                  <a:pt x="1408445" y="1432725"/>
                </a:lnTo>
                <a:lnTo>
                  <a:pt x="1405661" y="1431532"/>
                </a:lnTo>
                <a:lnTo>
                  <a:pt x="1402479" y="1430340"/>
                </a:lnTo>
                <a:lnTo>
                  <a:pt x="1399297" y="1429545"/>
                </a:lnTo>
                <a:lnTo>
                  <a:pt x="1396115" y="1429147"/>
                </a:lnTo>
                <a:lnTo>
                  <a:pt x="1392933" y="1428750"/>
                </a:lnTo>
                <a:lnTo>
                  <a:pt x="936333" y="1428750"/>
                </a:lnTo>
                <a:close/>
                <a:moveTo>
                  <a:pt x="281154" y="1428750"/>
                </a:moveTo>
                <a:lnTo>
                  <a:pt x="277592" y="1429147"/>
                </a:lnTo>
                <a:lnTo>
                  <a:pt x="274426" y="1429545"/>
                </a:lnTo>
                <a:lnTo>
                  <a:pt x="271260" y="1430340"/>
                </a:lnTo>
                <a:lnTo>
                  <a:pt x="268093" y="1431135"/>
                </a:lnTo>
                <a:lnTo>
                  <a:pt x="265323" y="1432725"/>
                </a:lnTo>
                <a:lnTo>
                  <a:pt x="261761" y="1434315"/>
                </a:lnTo>
                <a:lnTo>
                  <a:pt x="259386" y="1435905"/>
                </a:lnTo>
                <a:lnTo>
                  <a:pt x="257012" y="1438290"/>
                </a:lnTo>
                <a:lnTo>
                  <a:pt x="254637" y="1440675"/>
                </a:lnTo>
                <a:lnTo>
                  <a:pt x="252658" y="1443060"/>
                </a:lnTo>
                <a:lnTo>
                  <a:pt x="250679" y="1445842"/>
                </a:lnTo>
                <a:lnTo>
                  <a:pt x="249096" y="1448625"/>
                </a:lnTo>
                <a:lnTo>
                  <a:pt x="247909" y="1451408"/>
                </a:lnTo>
                <a:lnTo>
                  <a:pt x="246722" y="1454588"/>
                </a:lnTo>
                <a:lnTo>
                  <a:pt x="245930" y="1457768"/>
                </a:lnTo>
                <a:lnTo>
                  <a:pt x="245138" y="1460948"/>
                </a:lnTo>
                <a:lnTo>
                  <a:pt x="198437" y="1900188"/>
                </a:lnTo>
                <a:lnTo>
                  <a:pt x="198437" y="1903368"/>
                </a:lnTo>
                <a:lnTo>
                  <a:pt x="198437" y="1906548"/>
                </a:lnTo>
                <a:lnTo>
                  <a:pt x="198833" y="1909728"/>
                </a:lnTo>
                <a:lnTo>
                  <a:pt x="199624" y="1912511"/>
                </a:lnTo>
                <a:lnTo>
                  <a:pt x="200812" y="1915293"/>
                </a:lnTo>
                <a:lnTo>
                  <a:pt x="201999" y="1917678"/>
                </a:lnTo>
                <a:lnTo>
                  <a:pt x="203978" y="1920461"/>
                </a:lnTo>
                <a:lnTo>
                  <a:pt x="205561" y="1922448"/>
                </a:lnTo>
                <a:lnTo>
                  <a:pt x="207540" y="1924833"/>
                </a:lnTo>
                <a:lnTo>
                  <a:pt x="209914" y="1926423"/>
                </a:lnTo>
                <a:lnTo>
                  <a:pt x="212289" y="1928013"/>
                </a:lnTo>
                <a:lnTo>
                  <a:pt x="215060" y="1929603"/>
                </a:lnTo>
                <a:lnTo>
                  <a:pt x="218226" y="1930796"/>
                </a:lnTo>
                <a:lnTo>
                  <a:pt x="220996" y="1931591"/>
                </a:lnTo>
                <a:lnTo>
                  <a:pt x="224162" y="1931988"/>
                </a:lnTo>
                <a:lnTo>
                  <a:pt x="227329" y="1931988"/>
                </a:lnTo>
                <a:lnTo>
                  <a:pt x="716903" y="1931988"/>
                </a:lnTo>
                <a:lnTo>
                  <a:pt x="720069" y="1931988"/>
                </a:lnTo>
                <a:lnTo>
                  <a:pt x="723631" y="1931591"/>
                </a:lnTo>
                <a:lnTo>
                  <a:pt x="726798" y="1930796"/>
                </a:lnTo>
                <a:lnTo>
                  <a:pt x="729964" y="1929603"/>
                </a:lnTo>
                <a:lnTo>
                  <a:pt x="732734" y="1928411"/>
                </a:lnTo>
                <a:lnTo>
                  <a:pt x="735505" y="1926821"/>
                </a:lnTo>
                <a:lnTo>
                  <a:pt x="737879" y="1924833"/>
                </a:lnTo>
                <a:lnTo>
                  <a:pt x="740254" y="1922846"/>
                </a:lnTo>
                <a:lnTo>
                  <a:pt x="742629" y="1920461"/>
                </a:lnTo>
                <a:lnTo>
                  <a:pt x="744212" y="1918076"/>
                </a:lnTo>
                <a:lnTo>
                  <a:pt x="746191" y="1915293"/>
                </a:lnTo>
                <a:lnTo>
                  <a:pt x="747378" y="1912511"/>
                </a:lnTo>
                <a:lnTo>
                  <a:pt x="748565" y="1909728"/>
                </a:lnTo>
                <a:lnTo>
                  <a:pt x="749753" y="1906548"/>
                </a:lnTo>
                <a:lnTo>
                  <a:pt x="750148" y="1903368"/>
                </a:lnTo>
                <a:lnTo>
                  <a:pt x="750544" y="1900188"/>
                </a:lnTo>
                <a:lnTo>
                  <a:pt x="769937" y="1461345"/>
                </a:lnTo>
                <a:lnTo>
                  <a:pt x="769937" y="1458165"/>
                </a:lnTo>
                <a:lnTo>
                  <a:pt x="769937" y="1454985"/>
                </a:lnTo>
                <a:lnTo>
                  <a:pt x="769146" y="1451805"/>
                </a:lnTo>
                <a:lnTo>
                  <a:pt x="767958" y="1449022"/>
                </a:lnTo>
                <a:lnTo>
                  <a:pt x="766771" y="1446240"/>
                </a:lnTo>
                <a:lnTo>
                  <a:pt x="765188" y="1443457"/>
                </a:lnTo>
                <a:lnTo>
                  <a:pt x="763209" y="1441072"/>
                </a:lnTo>
                <a:lnTo>
                  <a:pt x="761230" y="1438687"/>
                </a:lnTo>
                <a:lnTo>
                  <a:pt x="759251" y="1436302"/>
                </a:lnTo>
                <a:lnTo>
                  <a:pt x="756876" y="1434315"/>
                </a:lnTo>
                <a:lnTo>
                  <a:pt x="754106" y="1432725"/>
                </a:lnTo>
                <a:lnTo>
                  <a:pt x="751336" y="1431532"/>
                </a:lnTo>
                <a:lnTo>
                  <a:pt x="748565" y="1430340"/>
                </a:lnTo>
                <a:lnTo>
                  <a:pt x="745795" y="1429545"/>
                </a:lnTo>
                <a:lnTo>
                  <a:pt x="742629" y="1429147"/>
                </a:lnTo>
                <a:lnTo>
                  <a:pt x="739462" y="1428750"/>
                </a:lnTo>
                <a:lnTo>
                  <a:pt x="281154" y="1428750"/>
                </a:lnTo>
                <a:close/>
                <a:moveTo>
                  <a:pt x="1564878" y="812800"/>
                </a:moveTo>
                <a:lnTo>
                  <a:pt x="1561703" y="813594"/>
                </a:lnTo>
                <a:lnTo>
                  <a:pt x="1558528" y="814389"/>
                </a:lnTo>
                <a:lnTo>
                  <a:pt x="1555750" y="815183"/>
                </a:lnTo>
                <a:lnTo>
                  <a:pt x="1552972" y="816772"/>
                </a:lnTo>
                <a:lnTo>
                  <a:pt x="1550591" y="818361"/>
                </a:lnTo>
                <a:lnTo>
                  <a:pt x="1547813" y="820347"/>
                </a:lnTo>
                <a:lnTo>
                  <a:pt x="1545431" y="822333"/>
                </a:lnTo>
                <a:lnTo>
                  <a:pt x="1543447" y="824318"/>
                </a:lnTo>
                <a:lnTo>
                  <a:pt x="1541860" y="827099"/>
                </a:lnTo>
                <a:lnTo>
                  <a:pt x="1540272" y="829482"/>
                </a:lnTo>
                <a:lnTo>
                  <a:pt x="1539081" y="832262"/>
                </a:lnTo>
                <a:lnTo>
                  <a:pt x="1537891" y="835440"/>
                </a:lnTo>
                <a:lnTo>
                  <a:pt x="1537494" y="838617"/>
                </a:lnTo>
                <a:lnTo>
                  <a:pt x="1537097" y="841795"/>
                </a:lnTo>
                <a:lnTo>
                  <a:pt x="1536700" y="844972"/>
                </a:lnTo>
                <a:lnTo>
                  <a:pt x="1553369" y="1279102"/>
                </a:lnTo>
                <a:lnTo>
                  <a:pt x="1553369" y="1282280"/>
                </a:lnTo>
                <a:lnTo>
                  <a:pt x="1554163" y="1285457"/>
                </a:lnTo>
                <a:lnTo>
                  <a:pt x="1554956" y="1288635"/>
                </a:lnTo>
                <a:lnTo>
                  <a:pt x="1556147" y="1291415"/>
                </a:lnTo>
                <a:lnTo>
                  <a:pt x="1557735" y="1294196"/>
                </a:lnTo>
                <a:lnTo>
                  <a:pt x="1559322" y="1296976"/>
                </a:lnTo>
                <a:lnTo>
                  <a:pt x="1561306" y="1299756"/>
                </a:lnTo>
                <a:lnTo>
                  <a:pt x="1563291" y="1302139"/>
                </a:lnTo>
                <a:lnTo>
                  <a:pt x="1565672" y="1304125"/>
                </a:lnTo>
                <a:lnTo>
                  <a:pt x="1568053" y="1306111"/>
                </a:lnTo>
                <a:lnTo>
                  <a:pt x="1570831" y="1307700"/>
                </a:lnTo>
                <a:lnTo>
                  <a:pt x="1573610" y="1308892"/>
                </a:lnTo>
                <a:lnTo>
                  <a:pt x="1576785" y="1310083"/>
                </a:lnTo>
                <a:lnTo>
                  <a:pt x="1579960" y="1310878"/>
                </a:lnTo>
                <a:lnTo>
                  <a:pt x="1583135" y="1311275"/>
                </a:lnTo>
                <a:lnTo>
                  <a:pt x="1586310" y="1311275"/>
                </a:lnTo>
                <a:lnTo>
                  <a:pt x="2042319" y="1311275"/>
                </a:lnTo>
                <a:lnTo>
                  <a:pt x="2045494" y="1311275"/>
                </a:lnTo>
                <a:lnTo>
                  <a:pt x="2048669" y="1310878"/>
                </a:lnTo>
                <a:lnTo>
                  <a:pt x="2051447" y="1310083"/>
                </a:lnTo>
                <a:lnTo>
                  <a:pt x="2054622" y="1308892"/>
                </a:lnTo>
                <a:lnTo>
                  <a:pt x="2057401" y="1307303"/>
                </a:lnTo>
                <a:lnTo>
                  <a:pt x="2059782" y="1305714"/>
                </a:lnTo>
                <a:lnTo>
                  <a:pt x="2062163" y="1304125"/>
                </a:lnTo>
                <a:lnTo>
                  <a:pt x="2064148" y="1301742"/>
                </a:lnTo>
                <a:lnTo>
                  <a:pt x="2066132" y="1299756"/>
                </a:lnTo>
                <a:lnTo>
                  <a:pt x="2067719" y="1296579"/>
                </a:lnTo>
                <a:lnTo>
                  <a:pt x="2068910" y="1294196"/>
                </a:lnTo>
                <a:lnTo>
                  <a:pt x="2070101" y="1291415"/>
                </a:lnTo>
                <a:lnTo>
                  <a:pt x="2070894" y="1288635"/>
                </a:lnTo>
                <a:lnTo>
                  <a:pt x="2071291" y="1285457"/>
                </a:lnTo>
                <a:lnTo>
                  <a:pt x="2071688" y="1282280"/>
                </a:lnTo>
                <a:lnTo>
                  <a:pt x="2071688" y="1279102"/>
                </a:lnTo>
                <a:lnTo>
                  <a:pt x="2028032" y="844972"/>
                </a:lnTo>
                <a:lnTo>
                  <a:pt x="2027635" y="841795"/>
                </a:lnTo>
                <a:lnTo>
                  <a:pt x="2026841" y="838617"/>
                </a:lnTo>
                <a:lnTo>
                  <a:pt x="2025651" y="835043"/>
                </a:lnTo>
                <a:lnTo>
                  <a:pt x="2024460" y="831865"/>
                </a:lnTo>
                <a:lnTo>
                  <a:pt x="2022872" y="829085"/>
                </a:lnTo>
                <a:lnTo>
                  <a:pt x="2020888" y="826702"/>
                </a:lnTo>
                <a:lnTo>
                  <a:pt x="2018904" y="824318"/>
                </a:lnTo>
                <a:lnTo>
                  <a:pt x="2016522" y="821935"/>
                </a:lnTo>
                <a:lnTo>
                  <a:pt x="2014141" y="819949"/>
                </a:lnTo>
                <a:lnTo>
                  <a:pt x="2011760" y="817963"/>
                </a:lnTo>
                <a:lnTo>
                  <a:pt x="2008982" y="816375"/>
                </a:lnTo>
                <a:lnTo>
                  <a:pt x="2005410" y="815183"/>
                </a:lnTo>
                <a:lnTo>
                  <a:pt x="2002235" y="813992"/>
                </a:lnTo>
                <a:lnTo>
                  <a:pt x="1999060" y="813594"/>
                </a:lnTo>
                <a:lnTo>
                  <a:pt x="1995885" y="812800"/>
                </a:lnTo>
                <a:lnTo>
                  <a:pt x="1992710" y="812800"/>
                </a:lnTo>
                <a:lnTo>
                  <a:pt x="1568053" y="812800"/>
                </a:lnTo>
                <a:lnTo>
                  <a:pt x="1564878" y="812800"/>
                </a:lnTo>
                <a:close/>
                <a:moveTo>
                  <a:pt x="953224" y="812800"/>
                </a:moveTo>
                <a:lnTo>
                  <a:pt x="949658" y="813594"/>
                </a:lnTo>
                <a:lnTo>
                  <a:pt x="946487" y="814389"/>
                </a:lnTo>
                <a:lnTo>
                  <a:pt x="943714" y="815183"/>
                </a:lnTo>
                <a:lnTo>
                  <a:pt x="940940" y="816772"/>
                </a:lnTo>
                <a:lnTo>
                  <a:pt x="938166" y="818361"/>
                </a:lnTo>
                <a:lnTo>
                  <a:pt x="935788" y="819949"/>
                </a:lnTo>
                <a:lnTo>
                  <a:pt x="933411" y="821935"/>
                </a:lnTo>
                <a:lnTo>
                  <a:pt x="931033" y="824318"/>
                </a:lnTo>
                <a:lnTo>
                  <a:pt x="929052" y="826702"/>
                </a:lnTo>
                <a:lnTo>
                  <a:pt x="927467" y="829482"/>
                </a:lnTo>
                <a:lnTo>
                  <a:pt x="926278" y="832262"/>
                </a:lnTo>
                <a:lnTo>
                  <a:pt x="925089" y="835043"/>
                </a:lnTo>
                <a:lnTo>
                  <a:pt x="923901" y="838617"/>
                </a:lnTo>
                <a:lnTo>
                  <a:pt x="923504" y="841795"/>
                </a:lnTo>
                <a:lnTo>
                  <a:pt x="923108" y="844972"/>
                </a:lnTo>
                <a:lnTo>
                  <a:pt x="908050" y="1279102"/>
                </a:lnTo>
                <a:lnTo>
                  <a:pt x="908446" y="1282280"/>
                </a:lnTo>
                <a:lnTo>
                  <a:pt x="908843" y="1285457"/>
                </a:lnTo>
                <a:lnTo>
                  <a:pt x="909239" y="1288635"/>
                </a:lnTo>
                <a:lnTo>
                  <a:pt x="910428" y="1291415"/>
                </a:lnTo>
                <a:lnTo>
                  <a:pt x="911616" y="1294196"/>
                </a:lnTo>
                <a:lnTo>
                  <a:pt x="913201" y="1296976"/>
                </a:lnTo>
                <a:lnTo>
                  <a:pt x="914787" y="1299756"/>
                </a:lnTo>
                <a:lnTo>
                  <a:pt x="916768" y="1302139"/>
                </a:lnTo>
                <a:lnTo>
                  <a:pt x="919145" y="1304125"/>
                </a:lnTo>
                <a:lnTo>
                  <a:pt x="921523" y="1305714"/>
                </a:lnTo>
                <a:lnTo>
                  <a:pt x="923901" y="1307303"/>
                </a:lnTo>
                <a:lnTo>
                  <a:pt x="926674" y="1308892"/>
                </a:lnTo>
                <a:lnTo>
                  <a:pt x="929448" y="1310083"/>
                </a:lnTo>
                <a:lnTo>
                  <a:pt x="932618" y="1310878"/>
                </a:lnTo>
                <a:lnTo>
                  <a:pt x="935788" y="1311275"/>
                </a:lnTo>
                <a:lnTo>
                  <a:pt x="938958" y="1311275"/>
                </a:lnTo>
                <a:lnTo>
                  <a:pt x="1389508" y="1311275"/>
                </a:lnTo>
                <a:lnTo>
                  <a:pt x="1392679" y="1311275"/>
                </a:lnTo>
                <a:lnTo>
                  <a:pt x="1395849" y="1310878"/>
                </a:lnTo>
                <a:lnTo>
                  <a:pt x="1398622" y="1310083"/>
                </a:lnTo>
                <a:lnTo>
                  <a:pt x="1401793" y="1308892"/>
                </a:lnTo>
                <a:lnTo>
                  <a:pt x="1404566" y="1307700"/>
                </a:lnTo>
                <a:lnTo>
                  <a:pt x="1406944" y="1305714"/>
                </a:lnTo>
                <a:lnTo>
                  <a:pt x="1409718" y="1304125"/>
                </a:lnTo>
                <a:lnTo>
                  <a:pt x="1412095" y="1302139"/>
                </a:lnTo>
                <a:lnTo>
                  <a:pt x="1414077" y="1299756"/>
                </a:lnTo>
                <a:lnTo>
                  <a:pt x="1415662" y="1296976"/>
                </a:lnTo>
                <a:lnTo>
                  <a:pt x="1417247" y="1294196"/>
                </a:lnTo>
                <a:lnTo>
                  <a:pt x="1418436" y="1291415"/>
                </a:lnTo>
                <a:lnTo>
                  <a:pt x="1419624" y="1288635"/>
                </a:lnTo>
                <a:lnTo>
                  <a:pt x="1420417" y="1285457"/>
                </a:lnTo>
                <a:lnTo>
                  <a:pt x="1420813" y="1282280"/>
                </a:lnTo>
                <a:lnTo>
                  <a:pt x="1420813" y="1279102"/>
                </a:lnTo>
                <a:lnTo>
                  <a:pt x="1408529" y="844972"/>
                </a:lnTo>
                <a:lnTo>
                  <a:pt x="1408529" y="841795"/>
                </a:lnTo>
                <a:lnTo>
                  <a:pt x="1407736" y="838617"/>
                </a:lnTo>
                <a:lnTo>
                  <a:pt x="1406944" y="835043"/>
                </a:lnTo>
                <a:lnTo>
                  <a:pt x="1405755" y="832262"/>
                </a:lnTo>
                <a:lnTo>
                  <a:pt x="1404170" y="829482"/>
                </a:lnTo>
                <a:lnTo>
                  <a:pt x="1402585" y="826702"/>
                </a:lnTo>
                <a:lnTo>
                  <a:pt x="1400604" y="824318"/>
                </a:lnTo>
                <a:lnTo>
                  <a:pt x="1398622" y="821935"/>
                </a:lnTo>
                <a:lnTo>
                  <a:pt x="1396245" y="819949"/>
                </a:lnTo>
                <a:lnTo>
                  <a:pt x="1393867" y="818361"/>
                </a:lnTo>
                <a:lnTo>
                  <a:pt x="1391093" y="816772"/>
                </a:lnTo>
                <a:lnTo>
                  <a:pt x="1388320" y="815183"/>
                </a:lnTo>
                <a:lnTo>
                  <a:pt x="1385546" y="814389"/>
                </a:lnTo>
                <a:lnTo>
                  <a:pt x="1382376" y="813594"/>
                </a:lnTo>
                <a:lnTo>
                  <a:pt x="1379206" y="812800"/>
                </a:lnTo>
                <a:lnTo>
                  <a:pt x="1376036" y="812800"/>
                </a:lnTo>
                <a:lnTo>
                  <a:pt x="956394" y="812800"/>
                </a:lnTo>
                <a:lnTo>
                  <a:pt x="953224" y="812800"/>
                </a:lnTo>
                <a:close/>
                <a:moveTo>
                  <a:pt x="337915" y="812800"/>
                </a:moveTo>
                <a:lnTo>
                  <a:pt x="334733" y="813594"/>
                </a:lnTo>
                <a:lnTo>
                  <a:pt x="331551" y="813992"/>
                </a:lnTo>
                <a:lnTo>
                  <a:pt x="328369" y="815183"/>
                </a:lnTo>
                <a:lnTo>
                  <a:pt x="325585" y="816375"/>
                </a:lnTo>
                <a:lnTo>
                  <a:pt x="322801" y="817963"/>
                </a:lnTo>
                <a:lnTo>
                  <a:pt x="320016" y="819949"/>
                </a:lnTo>
                <a:lnTo>
                  <a:pt x="317630" y="821935"/>
                </a:lnTo>
                <a:lnTo>
                  <a:pt x="315243" y="824318"/>
                </a:lnTo>
                <a:lnTo>
                  <a:pt x="313254" y="826702"/>
                </a:lnTo>
                <a:lnTo>
                  <a:pt x="311266" y="829085"/>
                </a:lnTo>
                <a:lnTo>
                  <a:pt x="309675" y="831865"/>
                </a:lnTo>
                <a:lnTo>
                  <a:pt x="308481" y="835043"/>
                </a:lnTo>
                <a:lnTo>
                  <a:pt x="306890" y="838617"/>
                </a:lnTo>
                <a:lnTo>
                  <a:pt x="306095" y="841795"/>
                </a:lnTo>
                <a:lnTo>
                  <a:pt x="305697" y="844972"/>
                </a:lnTo>
                <a:lnTo>
                  <a:pt x="259160" y="1279102"/>
                </a:lnTo>
                <a:lnTo>
                  <a:pt x="258762" y="1282280"/>
                </a:lnTo>
                <a:lnTo>
                  <a:pt x="259160" y="1285457"/>
                </a:lnTo>
                <a:lnTo>
                  <a:pt x="259557" y="1288635"/>
                </a:lnTo>
                <a:lnTo>
                  <a:pt x="260353" y="1291415"/>
                </a:lnTo>
                <a:lnTo>
                  <a:pt x="261944" y="1294196"/>
                </a:lnTo>
                <a:lnTo>
                  <a:pt x="263137" y="1296579"/>
                </a:lnTo>
                <a:lnTo>
                  <a:pt x="264728" y="1299756"/>
                </a:lnTo>
                <a:lnTo>
                  <a:pt x="266717" y="1301742"/>
                </a:lnTo>
                <a:lnTo>
                  <a:pt x="268706" y="1304125"/>
                </a:lnTo>
                <a:lnTo>
                  <a:pt x="271092" y="1305714"/>
                </a:lnTo>
                <a:lnTo>
                  <a:pt x="273479" y="1307303"/>
                </a:lnTo>
                <a:lnTo>
                  <a:pt x="276263" y="1308892"/>
                </a:lnTo>
                <a:lnTo>
                  <a:pt x="279047" y="1310083"/>
                </a:lnTo>
                <a:lnTo>
                  <a:pt x="281832" y="1310878"/>
                </a:lnTo>
                <a:lnTo>
                  <a:pt x="285014" y="1311275"/>
                </a:lnTo>
                <a:lnTo>
                  <a:pt x="288196" y="1311275"/>
                </a:lnTo>
                <a:lnTo>
                  <a:pt x="744024" y="1311275"/>
                </a:lnTo>
                <a:lnTo>
                  <a:pt x="747206" y="1311275"/>
                </a:lnTo>
                <a:lnTo>
                  <a:pt x="750388" y="1310878"/>
                </a:lnTo>
                <a:lnTo>
                  <a:pt x="753570" y="1310083"/>
                </a:lnTo>
                <a:lnTo>
                  <a:pt x="756752" y="1308892"/>
                </a:lnTo>
                <a:lnTo>
                  <a:pt x="759536" y="1307700"/>
                </a:lnTo>
                <a:lnTo>
                  <a:pt x="762320" y="1306111"/>
                </a:lnTo>
                <a:lnTo>
                  <a:pt x="764707" y="1304125"/>
                </a:lnTo>
                <a:lnTo>
                  <a:pt x="767093" y="1302139"/>
                </a:lnTo>
                <a:lnTo>
                  <a:pt x="769480" y="1299756"/>
                </a:lnTo>
                <a:lnTo>
                  <a:pt x="771469" y="1296976"/>
                </a:lnTo>
                <a:lnTo>
                  <a:pt x="773458" y="1294196"/>
                </a:lnTo>
                <a:lnTo>
                  <a:pt x="774651" y="1291415"/>
                </a:lnTo>
                <a:lnTo>
                  <a:pt x="775844" y="1288635"/>
                </a:lnTo>
                <a:lnTo>
                  <a:pt x="777037" y="1285457"/>
                </a:lnTo>
                <a:lnTo>
                  <a:pt x="777435" y="1282280"/>
                </a:lnTo>
                <a:lnTo>
                  <a:pt x="777833" y="1279102"/>
                </a:lnTo>
                <a:lnTo>
                  <a:pt x="796925" y="844972"/>
                </a:lnTo>
                <a:lnTo>
                  <a:pt x="796925" y="841795"/>
                </a:lnTo>
                <a:lnTo>
                  <a:pt x="796527" y="838617"/>
                </a:lnTo>
                <a:lnTo>
                  <a:pt x="795732" y="835440"/>
                </a:lnTo>
                <a:lnTo>
                  <a:pt x="794936" y="832262"/>
                </a:lnTo>
                <a:lnTo>
                  <a:pt x="793743" y="829482"/>
                </a:lnTo>
                <a:lnTo>
                  <a:pt x="792152" y="827099"/>
                </a:lnTo>
                <a:lnTo>
                  <a:pt x="790561" y="824318"/>
                </a:lnTo>
                <a:lnTo>
                  <a:pt x="788572" y="822333"/>
                </a:lnTo>
                <a:lnTo>
                  <a:pt x="786186" y="820347"/>
                </a:lnTo>
                <a:lnTo>
                  <a:pt x="783799" y="818361"/>
                </a:lnTo>
                <a:lnTo>
                  <a:pt x="781413" y="816772"/>
                </a:lnTo>
                <a:lnTo>
                  <a:pt x="778628" y="815183"/>
                </a:lnTo>
                <a:lnTo>
                  <a:pt x="775844" y="814389"/>
                </a:lnTo>
                <a:lnTo>
                  <a:pt x="772662" y="813594"/>
                </a:lnTo>
                <a:lnTo>
                  <a:pt x="769480" y="812800"/>
                </a:lnTo>
                <a:lnTo>
                  <a:pt x="765900" y="812800"/>
                </a:lnTo>
                <a:lnTo>
                  <a:pt x="341495" y="812800"/>
                </a:lnTo>
                <a:lnTo>
                  <a:pt x="337915" y="812800"/>
                </a:lnTo>
                <a:close/>
                <a:moveTo>
                  <a:pt x="1542323" y="192087"/>
                </a:moveTo>
                <a:lnTo>
                  <a:pt x="1539140" y="192882"/>
                </a:lnTo>
                <a:lnTo>
                  <a:pt x="1535958" y="194074"/>
                </a:lnTo>
                <a:lnTo>
                  <a:pt x="1533173" y="194869"/>
                </a:lnTo>
                <a:lnTo>
                  <a:pt x="1530388" y="196459"/>
                </a:lnTo>
                <a:lnTo>
                  <a:pt x="1527603" y="198049"/>
                </a:lnTo>
                <a:lnTo>
                  <a:pt x="1525216" y="200037"/>
                </a:lnTo>
                <a:lnTo>
                  <a:pt x="1523227" y="202024"/>
                </a:lnTo>
                <a:lnTo>
                  <a:pt x="1521238" y="204012"/>
                </a:lnTo>
                <a:lnTo>
                  <a:pt x="1519249" y="206795"/>
                </a:lnTo>
                <a:lnTo>
                  <a:pt x="1518056" y="209180"/>
                </a:lnTo>
                <a:lnTo>
                  <a:pt x="1516464" y="211962"/>
                </a:lnTo>
                <a:lnTo>
                  <a:pt x="1515669" y="215142"/>
                </a:lnTo>
                <a:lnTo>
                  <a:pt x="1514873" y="217925"/>
                </a:lnTo>
                <a:lnTo>
                  <a:pt x="1514475" y="221105"/>
                </a:lnTo>
                <a:lnTo>
                  <a:pt x="1514475" y="224285"/>
                </a:lnTo>
                <a:lnTo>
                  <a:pt x="1530786" y="663525"/>
                </a:lnTo>
                <a:lnTo>
                  <a:pt x="1530786" y="666705"/>
                </a:lnTo>
                <a:lnTo>
                  <a:pt x="1531581" y="669885"/>
                </a:lnTo>
                <a:lnTo>
                  <a:pt x="1532377" y="673065"/>
                </a:lnTo>
                <a:lnTo>
                  <a:pt x="1533571" y="675847"/>
                </a:lnTo>
                <a:lnTo>
                  <a:pt x="1535162" y="678630"/>
                </a:lnTo>
                <a:lnTo>
                  <a:pt x="1536753" y="681412"/>
                </a:lnTo>
                <a:lnTo>
                  <a:pt x="1538742" y="683797"/>
                </a:lnTo>
                <a:lnTo>
                  <a:pt x="1540731" y="686182"/>
                </a:lnTo>
                <a:lnTo>
                  <a:pt x="1543118" y="688170"/>
                </a:lnTo>
                <a:lnTo>
                  <a:pt x="1545505" y="689760"/>
                </a:lnTo>
                <a:lnTo>
                  <a:pt x="1548688" y="691350"/>
                </a:lnTo>
                <a:lnTo>
                  <a:pt x="1551473" y="692940"/>
                </a:lnTo>
                <a:lnTo>
                  <a:pt x="1554655" y="693735"/>
                </a:lnTo>
                <a:lnTo>
                  <a:pt x="1557838" y="694530"/>
                </a:lnTo>
                <a:lnTo>
                  <a:pt x="1561020" y="695325"/>
                </a:lnTo>
                <a:lnTo>
                  <a:pt x="1564203" y="695325"/>
                </a:lnTo>
                <a:lnTo>
                  <a:pt x="1985099" y="695325"/>
                </a:lnTo>
                <a:lnTo>
                  <a:pt x="1988282" y="695325"/>
                </a:lnTo>
                <a:lnTo>
                  <a:pt x="1991464" y="694530"/>
                </a:lnTo>
                <a:lnTo>
                  <a:pt x="1994249" y="693735"/>
                </a:lnTo>
                <a:lnTo>
                  <a:pt x="1997034" y="692940"/>
                </a:lnTo>
                <a:lnTo>
                  <a:pt x="1999819" y="691350"/>
                </a:lnTo>
                <a:lnTo>
                  <a:pt x="2002206" y="689760"/>
                </a:lnTo>
                <a:lnTo>
                  <a:pt x="2004593" y="687772"/>
                </a:lnTo>
                <a:lnTo>
                  <a:pt x="2006582" y="685785"/>
                </a:lnTo>
                <a:lnTo>
                  <a:pt x="2008969" y="683400"/>
                </a:lnTo>
                <a:lnTo>
                  <a:pt x="2010560" y="681015"/>
                </a:lnTo>
                <a:lnTo>
                  <a:pt x="2011753" y="678630"/>
                </a:lnTo>
                <a:lnTo>
                  <a:pt x="2012947" y="675847"/>
                </a:lnTo>
                <a:lnTo>
                  <a:pt x="2013742" y="672667"/>
                </a:lnTo>
                <a:lnTo>
                  <a:pt x="2014140" y="669885"/>
                </a:lnTo>
                <a:lnTo>
                  <a:pt x="2014538" y="666705"/>
                </a:lnTo>
                <a:lnTo>
                  <a:pt x="2014140" y="663525"/>
                </a:lnTo>
                <a:lnTo>
                  <a:pt x="1970380" y="224285"/>
                </a:lnTo>
                <a:lnTo>
                  <a:pt x="1969982" y="221105"/>
                </a:lnTo>
                <a:lnTo>
                  <a:pt x="1969186" y="217925"/>
                </a:lnTo>
                <a:lnTo>
                  <a:pt x="1967993" y="214745"/>
                </a:lnTo>
                <a:lnTo>
                  <a:pt x="1966799" y="211565"/>
                </a:lnTo>
                <a:lnTo>
                  <a:pt x="1965208" y="208782"/>
                </a:lnTo>
                <a:lnTo>
                  <a:pt x="1963219" y="206397"/>
                </a:lnTo>
                <a:lnTo>
                  <a:pt x="1960832" y="204012"/>
                </a:lnTo>
                <a:lnTo>
                  <a:pt x="1958445" y="201627"/>
                </a:lnTo>
                <a:lnTo>
                  <a:pt x="1956058" y="199639"/>
                </a:lnTo>
                <a:lnTo>
                  <a:pt x="1953273" y="197652"/>
                </a:lnTo>
                <a:lnTo>
                  <a:pt x="1950489" y="196062"/>
                </a:lnTo>
                <a:lnTo>
                  <a:pt x="1947704" y="194869"/>
                </a:lnTo>
                <a:lnTo>
                  <a:pt x="1944521" y="193279"/>
                </a:lnTo>
                <a:lnTo>
                  <a:pt x="1941339" y="192882"/>
                </a:lnTo>
                <a:lnTo>
                  <a:pt x="1938156" y="192087"/>
                </a:lnTo>
                <a:lnTo>
                  <a:pt x="1934974" y="192087"/>
                </a:lnTo>
                <a:lnTo>
                  <a:pt x="1545505" y="192087"/>
                </a:lnTo>
                <a:lnTo>
                  <a:pt x="1542323" y="192087"/>
                </a:lnTo>
                <a:close/>
                <a:moveTo>
                  <a:pt x="972494" y="192087"/>
                </a:moveTo>
                <a:lnTo>
                  <a:pt x="969309" y="192882"/>
                </a:lnTo>
                <a:lnTo>
                  <a:pt x="966521" y="194074"/>
                </a:lnTo>
                <a:lnTo>
                  <a:pt x="963336" y="194869"/>
                </a:lnTo>
                <a:lnTo>
                  <a:pt x="960548" y="196459"/>
                </a:lnTo>
                <a:lnTo>
                  <a:pt x="957761" y="198049"/>
                </a:lnTo>
                <a:lnTo>
                  <a:pt x="955372" y="199639"/>
                </a:lnTo>
                <a:lnTo>
                  <a:pt x="952983" y="201627"/>
                </a:lnTo>
                <a:lnTo>
                  <a:pt x="950593" y="204012"/>
                </a:lnTo>
                <a:lnTo>
                  <a:pt x="948603" y="206397"/>
                </a:lnTo>
                <a:lnTo>
                  <a:pt x="946612" y="209180"/>
                </a:lnTo>
                <a:lnTo>
                  <a:pt x="945417" y="211962"/>
                </a:lnTo>
                <a:lnTo>
                  <a:pt x="944222" y="214745"/>
                </a:lnTo>
                <a:lnTo>
                  <a:pt x="943426" y="217925"/>
                </a:lnTo>
                <a:lnTo>
                  <a:pt x="942630" y="221105"/>
                </a:lnTo>
                <a:lnTo>
                  <a:pt x="942231" y="224285"/>
                </a:lnTo>
                <a:lnTo>
                  <a:pt x="927100" y="663525"/>
                </a:lnTo>
                <a:lnTo>
                  <a:pt x="927100" y="666705"/>
                </a:lnTo>
                <a:lnTo>
                  <a:pt x="927498" y="669885"/>
                </a:lnTo>
                <a:lnTo>
                  <a:pt x="928295" y="672667"/>
                </a:lnTo>
                <a:lnTo>
                  <a:pt x="929489" y="675847"/>
                </a:lnTo>
                <a:lnTo>
                  <a:pt x="930684" y="678630"/>
                </a:lnTo>
                <a:lnTo>
                  <a:pt x="932277" y="681015"/>
                </a:lnTo>
                <a:lnTo>
                  <a:pt x="933869" y="683797"/>
                </a:lnTo>
                <a:lnTo>
                  <a:pt x="935860" y="685785"/>
                </a:lnTo>
                <a:lnTo>
                  <a:pt x="938249" y="688170"/>
                </a:lnTo>
                <a:lnTo>
                  <a:pt x="940639" y="689760"/>
                </a:lnTo>
                <a:lnTo>
                  <a:pt x="943028" y="691350"/>
                </a:lnTo>
                <a:lnTo>
                  <a:pt x="945815" y="692940"/>
                </a:lnTo>
                <a:lnTo>
                  <a:pt x="948603" y="693735"/>
                </a:lnTo>
                <a:lnTo>
                  <a:pt x="952186" y="694530"/>
                </a:lnTo>
                <a:lnTo>
                  <a:pt x="955372" y="695325"/>
                </a:lnTo>
                <a:lnTo>
                  <a:pt x="958557" y="695325"/>
                </a:lnTo>
                <a:lnTo>
                  <a:pt x="1375068" y="695325"/>
                </a:lnTo>
                <a:lnTo>
                  <a:pt x="1378652" y="695325"/>
                </a:lnTo>
                <a:lnTo>
                  <a:pt x="1381439" y="694530"/>
                </a:lnTo>
                <a:lnTo>
                  <a:pt x="1384624" y="693735"/>
                </a:lnTo>
                <a:lnTo>
                  <a:pt x="1387412" y="692940"/>
                </a:lnTo>
                <a:lnTo>
                  <a:pt x="1390199" y="691350"/>
                </a:lnTo>
                <a:lnTo>
                  <a:pt x="1392987" y="689760"/>
                </a:lnTo>
                <a:lnTo>
                  <a:pt x="1395376" y="688170"/>
                </a:lnTo>
                <a:lnTo>
                  <a:pt x="1397367" y="685785"/>
                </a:lnTo>
                <a:lnTo>
                  <a:pt x="1399358" y="683797"/>
                </a:lnTo>
                <a:lnTo>
                  <a:pt x="1401349" y="681015"/>
                </a:lnTo>
                <a:lnTo>
                  <a:pt x="1402941" y="678630"/>
                </a:lnTo>
                <a:lnTo>
                  <a:pt x="1404136" y="675847"/>
                </a:lnTo>
                <a:lnTo>
                  <a:pt x="1405331" y="672667"/>
                </a:lnTo>
                <a:lnTo>
                  <a:pt x="1405729" y="669885"/>
                </a:lnTo>
                <a:lnTo>
                  <a:pt x="1406127" y="666705"/>
                </a:lnTo>
                <a:lnTo>
                  <a:pt x="1406525" y="663525"/>
                </a:lnTo>
                <a:lnTo>
                  <a:pt x="1394181" y="224285"/>
                </a:lnTo>
                <a:lnTo>
                  <a:pt x="1394181" y="221105"/>
                </a:lnTo>
                <a:lnTo>
                  <a:pt x="1393385" y="217925"/>
                </a:lnTo>
                <a:lnTo>
                  <a:pt x="1392588" y="214745"/>
                </a:lnTo>
                <a:lnTo>
                  <a:pt x="1391394" y="211962"/>
                </a:lnTo>
                <a:lnTo>
                  <a:pt x="1390199" y="209180"/>
                </a:lnTo>
                <a:lnTo>
                  <a:pt x="1388606" y="206397"/>
                </a:lnTo>
                <a:lnTo>
                  <a:pt x="1386615" y="204012"/>
                </a:lnTo>
                <a:lnTo>
                  <a:pt x="1384226" y="201627"/>
                </a:lnTo>
                <a:lnTo>
                  <a:pt x="1382235" y="199639"/>
                </a:lnTo>
                <a:lnTo>
                  <a:pt x="1379448" y="198049"/>
                </a:lnTo>
                <a:lnTo>
                  <a:pt x="1377059" y="196459"/>
                </a:lnTo>
                <a:lnTo>
                  <a:pt x="1373873" y="194869"/>
                </a:lnTo>
                <a:lnTo>
                  <a:pt x="1371086" y="194074"/>
                </a:lnTo>
                <a:lnTo>
                  <a:pt x="1367900" y="192882"/>
                </a:lnTo>
                <a:lnTo>
                  <a:pt x="1364317" y="192087"/>
                </a:lnTo>
                <a:lnTo>
                  <a:pt x="1361131" y="192087"/>
                </a:lnTo>
                <a:lnTo>
                  <a:pt x="976078" y="192087"/>
                </a:lnTo>
                <a:lnTo>
                  <a:pt x="972494" y="192087"/>
                </a:lnTo>
                <a:close/>
                <a:moveTo>
                  <a:pt x="400176" y="192087"/>
                </a:moveTo>
                <a:lnTo>
                  <a:pt x="396598" y="192882"/>
                </a:lnTo>
                <a:lnTo>
                  <a:pt x="393418" y="193279"/>
                </a:lnTo>
                <a:lnTo>
                  <a:pt x="390238" y="194869"/>
                </a:lnTo>
                <a:lnTo>
                  <a:pt x="387456" y="196062"/>
                </a:lnTo>
                <a:lnTo>
                  <a:pt x="384276" y="197652"/>
                </a:lnTo>
                <a:lnTo>
                  <a:pt x="381891" y="199639"/>
                </a:lnTo>
                <a:lnTo>
                  <a:pt x="379506" y="201627"/>
                </a:lnTo>
                <a:lnTo>
                  <a:pt x="377120" y="204012"/>
                </a:lnTo>
                <a:lnTo>
                  <a:pt x="375133" y="206397"/>
                </a:lnTo>
                <a:lnTo>
                  <a:pt x="373145" y="208782"/>
                </a:lnTo>
                <a:lnTo>
                  <a:pt x="371555" y="211565"/>
                </a:lnTo>
                <a:lnTo>
                  <a:pt x="370363" y="214745"/>
                </a:lnTo>
                <a:lnTo>
                  <a:pt x="369170" y="217925"/>
                </a:lnTo>
                <a:lnTo>
                  <a:pt x="368375" y="221105"/>
                </a:lnTo>
                <a:lnTo>
                  <a:pt x="367580" y="224285"/>
                </a:lnTo>
                <a:lnTo>
                  <a:pt x="320675" y="663525"/>
                </a:lnTo>
                <a:lnTo>
                  <a:pt x="320675" y="666705"/>
                </a:lnTo>
                <a:lnTo>
                  <a:pt x="320675" y="669885"/>
                </a:lnTo>
                <a:lnTo>
                  <a:pt x="321072" y="672667"/>
                </a:lnTo>
                <a:lnTo>
                  <a:pt x="321867" y="675847"/>
                </a:lnTo>
                <a:lnTo>
                  <a:pt x="323060" y="678232"/>
                </a:lnTo>
                <a:lnTo>
                  <a:pt x="324650" y="681015"/>
                </a:lnTo>
                <a:lnTo>
                  <a:pt x="326240" y="683400"/>
                </a:lnTo>
                <a:lnTo>
                  <a:pt x="327830" y="685785"/>
                </a:lnTo>
                <a:lnTo>
                  <a:pt x="329818" y="687772"/>
                </a:lnTo>
                <a:lnTo>
                  <a:pt x="332203" y="689760"/>
                </a:lnTo>
                <a:lnTo>
                  <a:pt x="334588" y="691350"/>
                </a:lnTo>
                <a:lnTo>
                  <a:pt x="337370" y="692940"/>
                </a:lnTo>
                <a:lnTo>
                  <a:pt x="340153" y="693735"/>
                </a:lnTo>
                <a:lnTo>
                  <a:pt x="342935" y="694530"/>
                </a:lnTo>
                <a:lnTo>
                  <a:pt x="346115" y="695325"/>
                </a:lnTo>
                <a:lnTo>
                  <a:pt x="349295" y="695325"/>
                </a:lnTo>
                <a:lnTo>
                  <a:pt x="769060" y="695325"/>
                </a:lnTo>
                <a:lnTo>
                  <a:pt x="772637" y="695325"/>
                </a:lnTo>
                <a:lnTo>
                  <a:pt x="775817" y="694530"/>
                </a:lnTo>
                <a:lnTo>
                  <a:pt x="778997" y="693735"/>
                </a:lnTo>
                <a:lnTo>
                  <a:pt x="781780" y="692940"/>
                </a:lnTo>
                <a:lnTo>
                  <a:pt x="784562" y="691350"/>
                </a:lnTo>
                <a:lnTo>
                  <a:pt x="787345" y="689760"/>
                </a:lnTo>
                <a:lnTo>
                  <a:pt x="789730" y="688170"/>
                </a:lnTo>
                <a:lnTo>
                  <a:pt x="792115" y="686182"/>
                </a:lnTo>
                <a:lnTo>
                  <a:pt x="794500" y="683797"/>
                </a:lnTo>
                <a:lnTo>
                  <a:pt x="796487" y="681412"/>
                </a:lnTo>
                <a:lnTo>
                  <a:pt x="798077" y="678630"/>
                </a:lnTo>
                <a:lnTo>
                  <a:pt x="799667" y="675847"/>
                </a:lnTo>
                <a:lnTo>
                  <a:pt x="800860" y="673065"/>
                </a:lnTo>
                <a:lnTo>
                  <a:pt x="801655" y="669885"/>
                </a:lnTo>
                <a:lnTo>
                  <a:pt x="802450" y="666705"/>
                </a:lnTo>
                <a:lnTo>
                  <a:pt x="802450" y="663525"/>
                </a:lnTo>
                <a:lnTo>
                  <a:pt x="822325" y="224285"/>
                </a:lnTo>
                <a:lnTo>
                  <a:pt x="822325" y="221105"/>
                </a:lnTo>
                <a:lnTo>
                  <a:pt x="821928" y="217925"/>
                </a:lnTo>
                <a:lnTo>
                  <a:pt x="821133" y="215142"/>
                </a:lnTo>
                <a:lnTo>
                  <a:pt x="820338" y="211962"/>
                </a:lnTo>
                <a:lnTo>
                  <a:pt x="819145" y="209180"/>
                </a:lnTo>
                <a:lnTo>
                  <a:pt x="817555" y="206795"/>
                </a:lnTo>
                <a:lnTo>
                  <a:pt x="815568" y="204410"/>
                </a:lnTo>
                <a:lnTo>
                  <a:pt x="813182" y="202024"/>
                </a:lnTo>
                <a:lnTo>
                  <a:pt x="811195" y="200037"/>
                </a:lnTo>
                <a:lnTo>
                  <a:pt x="808810" y="198049"/>
                </a:lnTo>
                <a:lnTo>
                  <a:pt x="806425" y="196459"/>
                </a:lnTo>
                <a:lnTo>
                  <a:pt x="803642" y="194869"/>
                </a:lnTo>
                <a:lnTo>
                  <a:pt x="800462" y="194074"/>
                </a:lnTo>
                <a:lnTo>
                  <a:pt x="797680" y="192882"/>
                </a:lnTo>
                <a:lnTo>
                  <a:pt x="794500" y="192087"/>
                </a:lnTo>
                <a:lnTo>
                  <a:pt x="791320" y="192087"/>
                </a:lnTo>
                <a:lnTo>
                  <a:pt x="403356" y="192087"/>
                </a:lnTo>
                <a:lnTo>
                  <a:pt x="400176" y="192087"/>
                </a:lnTo>
                <a:close/>
                <a:moveTo>
                  <a:pt x="318636" y="0"/>
                </a:moveTo>
                <a:lnTo>
                  <a:pt x="2025702" y="0"/>
                </a:lnTo>
                <a:lnTo>
                  <a:pt x="2030861" y="397"/>
                </a:lnTo>
                <a:lnTo>
                  <a:pt x="2036416" y="794"/>
                </a:lnTo>
                <a:lnTo>
                  <a:pt x="2041574" y="1587"/>
                </a:lnTo>
                <a:lnTo>
                  <a:pt x="2046336" y="2381"/>
                </a:lnTo>
                <a:lnTo>
                  <a:pt x="2051495" y="3571"/>
                </a:lnTo>
                <a:lnTo>
                  <a:pt x="2057050" y="5159"/>
                </a:lnTo>
                <a:lnTo>
                  <a:pt x="2061812" y="7143"/>
                </a:lnTo>
                <a:lnTo>
                  <a:pt x="2066573" y="9127"/>
                </a:lnTo>
                <a:lnTo>
                  <a:pt x="2071335" y="11905"/>
                </a:lnTo>
                <a:lnTo>
                  <a:pt x="2076097" y="14285"/>
                </a:lnTo>
                <a:lnTo>
                  <a:pt x="2080462" y="17063"/>
                </a:lnTo>
                <a:lnTo>
                  <a:pt x="2085223" y="19841"/>
                </a:lnTo>
                <a:lnTo>
                  <a:pt x="2089191" y="23015"/>
                </a:lnTo>
                <a:lnTo>
                  <a:pt x="2093556" y="26587"/>
                </a:lnTo>
                <a:lnTo>
                  <a:pt x="2101889" y="33729"/>
                </a:lnTo>
                <a:lnTo>
                  <a:pt x="2109428" y="41666"/>
                </a:lnTo>
                <a:lnTo>
                  <a:pt x="2116174" y="50396"/>
                </a:lnTo>
                <a:lnTo>
                  <a:pt x="2122126" y="60316"/>
                </a:lnTo>
                <a:lnTo>
                  <a:pt x="2127285" y="70237"/>
                </a:lnTo>
                <a:lnTo>
                  <a:pt x="2129666" y="75395"/>
                </a:lnTo>
                <a:lnTo>
                  <a:pt x="2131650" y="80554"/>
                </a:lnTo>
                <a:lnTo>
                  <a:pt x="2133634" y="85712"/>
                </a:lnTo>
                <a:lnTo>
                  <a:pt x="2135618" y="91268"/>
                </a:lnTo>
                <a:lnTo>
                  <a:pt x="2136808" y="96823"/>
                </a:lnTo>
                <a:lnTo>
                  <a:pt x="2137999" y="103172"/>
                </a:lnTo>
                <a:lnTo>
                  <a:pt x="2139189" y="108728"/>
                </a:lnTo>
                <a:lnTo>
                  <a:pt x="2139983" y="114680"/>
                </a:lnTo>
                <a:lnTo>
                  <a:pt x="2329657" y="2011066"/>
                </a:lnTo>
                <a:lnTo>
                  <a:pt x="2330450" y="2017019"/>
                </a:lnTo>
                <a:lnTo>
                  <a:pt x="2330450" y="2022971"/>
                </a:lnTo>
                <a:lnTo>
                  <a:pt x="2330053" y="2028526"/>
                </a:lnTo>
                <a:lnTo>
                  <a:pt x="2329657" y="2034082"/>
                </a:lnTo>
                <a:lnTo>
                  <a:pt x="2328466" y="2040034"/>
                </a:lnTo>
                <a:lnTo>
                  <a:pt x="2327276" y="2045193"/>
                </a:lnTo>
                <a:lnTo>
                  <a:pt x="2325688" y="2050748"/>
                </a:lnTo>
                <a:lnTo>
                  <a:pt x="2324101" y="2055907"/>
                </a:lnTo>
                <a:lnTo>
                  <a:pt x="2322117" y="2060669"/>
                </a:lnTo>
                <a:lnTo>
                  <a:pt x="2319736" y="2065827"/>
                </a:lnTo>
                <a:lnTo>
                  <a:pt x="2317355" y="2070589"/>
                </a:lnTo>
                <a:lnTo>
                  <a:pt x="2314181" y="2074954"/>
                </a:lnTo>
                <a:lnTo>
                  <a:pt x="2311403" y="2079319"/>
                </a:lnTo>
                <a:lnTo>
                  <a:pt x="2307832" y="2084081"/>
                </a:lnTo>
                <a:lnTo>
                  <a:pt x="2304658" y="2088049"/>
                </a:lnTo>
                <a:lnTo>
                  <a:pt x="2300690" y="2092017"/>
                </a:lnTo>
                <a:lnTo>
                  <a:pt x="2296721" y="2095985"/>
                </a:lnTo>
                <a:lnTo>
                  <a:pt x="2292357" y="2099556"/>
                </a:lnTo>
                <a:lnTo>
                  <a:pt x="2287992" y="2102731"/>
                </a:lnTo>
                <a:lnTo>
                  <a:pt x="2283627" y="2105906"/>
                </a:lnTo>
                <a:lnTo>
                  <a:pt x="2278468" y="2109080"/>
                </a:lnTo>
                <a:lnTo>
                  <a:pt x="2273310" y="2111858"/>
                </a:lnTo>
                <a:lnTo>
                  <a:pt x="2268151" y="2114239"/>
                </a:lnTo>
                <a:lnTo>
                  <a:pt x="2262993" y="2116620"/>
                </a:lnTo>
                <a:lnTo>
                  <a:pt x="2257438" y="2118604"/>
                </a:lnTo>
                <a:lnTo>
                  <a:pt x="2251882" y="2120191"/>
                </a:lnTo>
                <a:lnTo>
                  <a:pt x="2245930" y="2121778"/>
                </a:lnTo>
                <a:lnTo>
                  <a:pt x="2239978" y="2122969"/>
                </a:lnTo>
                <a:lnTo>
                  <a:pt x="2233629" y="2124159"/>
                </a:lnTo>
                <a:lnTo>
                  <a:pt x="2227280" y="2124953"/>
                </a:lnTo>
                <a:lnTo>
                  <a:pt x="2220931" y="2125350"/>
                </a:lnTo>
                <a:lnTo>
                  <a:pt x="2214582" y="2125350"/>
                </a:lnTo>
                <a:lnTo>
                  <a:pt x="1317798" y="2125350"/>
                </a:lnTo>
                <a:lnTo>
                  <a:pt x="1317798" y="2433279"/>
                </a:lnTo>
                <a:lnTo>
                  <a:pt x="1737223" y="2433279"/>
                </a:lnTo>
                <a:lnTo>
                  <a:pt x="1742778" y="2433279"/>
                </a:lnTo>
                <a:lnTo>
                  <a:pt x="1747937" y="2433676"/>
                </a:lnTo>
                <a:lnTo>
                  <a:pt x="1753492" y="2434470"/>
                </a:lnTo>
                <a:lnTo>
                  <a:pt x="1758651" y="2435263"/>
                </a:lnTo>
                <a:lnTo>
                  <a:pt x="1763809" y="2436454"/>
                </a:lnTo>
                <a:lnTo>
                  <a:pt x="1768968" y="2438041"/>
                </a:lnTo>
                <a:lnTo>
                  <a:pt x="1773729" y="2439628"/>
                </a:lnTo>
                <a:lnTo>
                  <a:pt x="1778888" y="2441612"/>
                </a:lnTo>
                <a:lnTo>
                  <a:pt x="1783650" y="2443596"/>
                </a:lnTo>
                <a:lnTo>
                  <a:pt x="1788411" y="2445977"/>
                </a:lnTo>
                <a:lnTo>
                  <a:pt x="1792776" y="2448755"/>
                </a:lnTo>
                <a:lnTo>
                  <a:pt x="1797141" y="2451930"/>
                </a:lnTo>
                <a:lnTo>
                  <a:pt x="1801109" y="2454707"/>
                </a:lnTo>
                <a:lnTo>
                  <a:pt x="1805474" y="2457882"/>
                </a:lnTo>
                <a:lnTo>
                  <a:pt x="1809045" y="2461056"/>
                </a:lnTo>
                <a:lnTo>
                  <a:pt x="1813013" y="2464628"/>
                </a:lnTo>
                <a:lnTo>
                  <a:pt x="1816585" y="2468596"/>
                </a:lnTo>
                <a:lnTo>
                  <a:pt x="1819759" y="2472167"/>
                </a:lnTo>
                <a:lnTo>
                  <a:pt x="1822933" y="2476135"/>
                </a:lnTo>
                <a:lnTo>
                  <a:pt x="1826108" y="2480500"/>
                </a:lnTo>
                <a:lnTo>
                  <a:pt x="1828886" y="2484865"/>
                </a:lnTo>
                <a:lnTo>
                  <a:pt x="1831663" y="2489230"/>
                </a:lnTo>
                <a:lnTo>
                  <a:pt x="1834044" y="2493992"/>
                </a:lnTo>
                <a:lnTo>
                  <a:pt x="1836028" y="2499151"/>
                </a:lnTo>
                <a:lnTo>
                  <a:pt x="1838012" y="2503913"/>
                </a:lnTo>
                <a:lnTo>
                  <a:pt x="1839599" y="2508674"/>
                </a:lnTo>
                <a:lnTo>
                  <a:pt x="1841187" y="2513833"/>
                </a:lnTo>
                <a:lnTo>
                  <a:pt x="1842377" y="2518992"/>
                </a:lnTo>
                <a:lnTo>
                  <a:pt x="1843171" y="2524150"/>
                </a:lnTo>
                <a:lnTo>
                  <a:pt x="1843964" y="2529309"/>
                </a:lnTo>
                <a:lnTo>
                  <a:pt x="1844361" y="2534864"/>
                </a:lnTo>
                <a:lnTo>
                  <a:pt x="1844361" y="2540420"/>
                </a:lnTo>
                <a:lnTo>
                  <a:pt x="1844361" y="2583276"/>
                </a:lnTo>
                <a:lnTo>
                  <a:pt x="1844361" y="2589228"/>
                </a:lnTo>
                <a:lnTo>
                  <a:pt x="1843964" y="2594784"/>
                </a:lnTo>
                <a:lnTo>
                  <a:pt x="1843171" y="2599942"/>
                </a:lnTo>
                <a:lnTo>
                  <a:pt x="1842377" y="2605101"/>
                </a:lnTo>
                <a:lnTo>
                  <a:pt x="1841187" y="2610259"/>
                </a:lnTo>
                <a:lnTo>
                  <a:pt x="1839599" y="2615418"/>
                </a:lnTo>
                <a:lnTo>
                  <a:pt x="1838012" y="2620180"/>
                </a:lnTo>
                <a:lnTo>
                  <a:pt x="1836028" y="2625338"/>
                </a:lnTo>
                <a:lnTo>
                  <a:pt x="1834044" y="2629703"/>
                </a:lnTo>
                <a:lnTo>
                  <a:pt x="1831663" y="2634862"/>
                </a:lnTo>
                <a:lnTo>
                  <a:pt x="1828886" y="2639227"/>
                </a:lnTo>
                <a:lnTo>
                  <a:pt x="1826108" y="2643592"/>
                </a:lnTo>
                <a:lnTo>
                  <a:pt x="1822933" y="2647957"/>
                </a:lnTo>
                <a:lnTo>
                  <a:pt x="1819759" y="2651925"/>
                </a:lnTo>
                <a:lnTo>
                  <a:pt x="1816585" y="2655893"/>
                </a:lnTo>
                <a:lnTo>
                  <a:pt x="1813013" y="2659465"/>
                </a:lnTo>
                <a:lnTo>
                  <a:pt x="1809045" y="2663036"/>
                </a:lnTo>
                <a:lnTo>
                  <a:pt x="1805474" y="2666210"/>
                </a:lnTo>
                <a:lnTo>
                  <a:pt x="1801109" y="2669385"/>
                </a:lnTo>
                <a:lnTo>
                  <a:pt x="1797141" y="2672560"/>
                </a:lnTo>
                <a:lnTo>
                  <a:pt x="1792776" y="2675337"/>
                </a:lnTo>
                <a:lnTo>
                  <a:pt x="1788411" y="2677718"/>
                </a:lnTo>
                <a:lnTo>
                  <a:pt x="1783650" y="2680496"/>
                </a:lnTo>
                <a:lnTo>
                  <a:pt x="1778888" y="2682480"/>
                </a:lnTo>
                <a:lnTo>
                  <a:pt x="1773729" y="2684464"/>
                </a:lnTo>
                <a:lnTo>
                  <a:pt x="1768968" y="2686051"/>
                </a:lnTo>
                <a:lnTo>
                  <a:pt x="1763809" y="2687639"/>
                </a:lnTo>
                <a:lnTo>
                  <a:pt x="1758651" y="2688829"/>
                </a:lnTo>
                <a:lnTo>
                  <a:pt x="1753492" y="2689623"/>
                </a:lnTo>
                <a:lnTo>
                  <a:pt x="1747937" y="2690416"/>
                </a:lnTo>
                <a:lnTo>
                  <a:pt x="1742778" y="2690813"/>
                </a:lnTo>
                <a:lnTo>
                  <a:pt x="1737223" y="2690813"/>
                </a:lnTo>
                <a:lnTo>
                  <a:pt x="596798" y="2690813"/>
                </a:lnTo>
                <a:lnTo>
                  <a:pt x="591640" y="2690813"/>
                </a:lnTo>
                <a:lnTo>
                  <a:pt x="586085" y="2690416"/>
                </a:lnTo>
                <a:lnTo>
                  <a:pt x="580133" y="2689623"/>
                </a:lnTo>
                <a:lnTo>
                  <a:pt x="574974" y="2688829"/>
                </a:lnTo>
                <a:lnTo>
                  <a:pt x="569816" y="2687639"/>
                </a:lnTo>
                <a:lnTo>
                  <a:pt x="565054" y="2686051"/>
                </a:lnTo>
                <a:lnTo>
                  <a:pt x="559895" y="2684464"/>
                </a:lnTo>
                <a:lnTo>
                  <a:pt x="555134" y="2682480"/>
                </a:lnTo>
                <a:lnTo>
                  <a:pt x="550372" y="2680496"/>
                </a:lnTo>
                <a:lnTo>
                  <a:pt x="545610" y="2677718"/>
                </a:lnTo>
                <a:lnTo>
                  <a:pt x="541245" y="2675337"/>
                </a:lnTo>
                <a:lnTo>
                  <a:pt x="536484" y="2672560"/>
                </a:lnTo>
                <a:lnTo>
                  <a:pt x="532516" y="2669385"/>
                </a:lnTo>
                <a:lnTo>
                  <a:pt x="528548" y="2666210"/>
                </a:lnTo>
                <a:lnTo>
                  <a:pt x="524580" y="2663036"/>
                </a:lnTo>
                <a:lnTo>
                  <a:pt x="521008" y="2659465"/>
                </a:lnTo>
                <a:lnTo>
                  <a:pt x="517437" y="2655893"/>
                </a:lnTo>
                <a:lnTo>
                  <a:pt x="513866" y="2651925"/>
                </a:lnTo>
                <a:lnTo>
                  <a:pt x="510691" y="2647957"/>
                </a:lnTo>
                <a:lnTo>
                  <a:pt x="507914" y="2643592"/>
                </a:lnTo>
                <a:lnTo>
                  <a:pt x="505136" y="2639227"/>
                </a:lnTo>
                <a:lnTo>
                  <a:pt x="502358" y="2634862"/>
                </a:lnTo>
                <a:lnTo>
                  <a:pt x="500374" y="2629703"/>
                </a:lnTo>
                <a:lnTo>
                  <a:pt x="497993" y="2625338"/>
                </a:lnTo>
                <a:lnTo>
                  <a:pt x="496009" y="2620180"/>
                </a:lnTo>
                <a:lnTo>
                  <a:pt x="494422" y="2615418"/>
                </a:lnTo>
                <a:lnTo>
                  <a:pt x="493232" y="2610259"/>
                </a:lnTo>
                <a:lnTo>
                  <a:pt x="492041" y="2605101"/>
                </a:lnTo>
                <a:lnTo>
                  <a:pt x="490454" y="2599942"/>
                </a:lnTo>
                <a:lnTo>
                  <a:pt x="490057" y="2594784"/>
                </a:lnTo>
                <a:lnTo>
                  <a:pt x="489264" y="2589228"/>
                </a:lnTo>
                <a:lnTo>
                  <a:pt x="489264" y="2583276"/>
                </a:lnTo>
                <a:lnTo>
                  <a:pt x="489264" y="2540420"/>
                </a:lnTo>
                <a:lnTo>
                  <a:pt x="489264" y="2534864"/>
                </a:lnTo>
                <a:lnTo>
                  <a:pt x="490057" y="2529309"/>
                </a:lnTo>
                <a:lnTo>
                  <a:pt x="490454" y="2524150"/>
                </a:lnTo>
                <a:lnTo>
                  <a:pt x="492041" y="2518992"/>
                </a:lnTo>
                <a:lnTo>
                  <a:pt x="493232" y="2513833"/>
                </a:lnTo>
                <a:lnTo>
                  <a:pt x="494422" y="2508674"/>
                </a:lnTo>
                <a:lnTo>
                  <a:pt x="496009" y="2503913"/>
                </a:lnTo>
                <a:lnTo>
                  <a:pt x="497993" y="2499151"/>
                </a:lnTo>
                <a:lnTo>
                  <a:pt x="500374" y="2493992"/>
                </a:lnTo>
                <a:lnTo>
                  <a:pt x="502358" y="2489230"/>
                </a:lnTo>
                <a:lnTo>
                  <a:pt x="505136" y="2484865"/>
                </a:lnTo>
                <a:lnTo>
                  <a:pt x="507914" y="2480500"/>
                </a:lnTo>
                <a:lnTo>
                  <a:pt x="510691" y="2476135"/>
                </a:lnTo>
                <a:lnTo>
                  <a:pt x="513866" y="2472167"/>
                </a:lnTo>
                <a:lnTo>
                  <a:pt x="517437" y="2468596"/>
                </a:lnTo>
                <a:lnTo>
                  <a:pt x="521008" y="2464628"/>
                </a:lnTo>
                <a:lnTo>
                  <a:pt x="524580" y="2461056"/>
                </a:lnTo>
                <a:lnTo>
                  <a:pt x="528548" y="2457882"/>
                </a:lnTo>
                <a:lnTo>
                  <a:pt x="532516" y="2454707"/>
                </a:lnTo>
                <a:lnTo>
                  <a:pt x="536484" y="2451930"/>
                </a:lnTo>
                <a:lnTo>
                  <a:pt x="541245" y="2448755"/>
                </a:lnTo>
                <a:lnTo>
                  <a:pt x="545610" y="2445977"/>
                </a:lnTo>
                <a:lnTo>
                  <a:pt x="550372" y="2443596"/>
                </a:lnTo>
                <a:lnTo>
                  <a:pt x="555134" y="2441612"/>
                </a:lnTo>
                <a:lnTo>
                  <a:pt x="559895" y="2439628"/>
                </a:lnTo>
                <a:lnTo>
                  <a:pt x="565054" y="2438041"/>
                </a:lnTo>
                <a:lnTo>
                  <a:pt x="569816" y="2436454"/>
                </a:lnTo>
                <a:lnTo>
                  <a:pt x="574974" y="2435263"/>
                </a:lnTo>
                <a:lnTo>
                  <a:pt x="580133" y="2434470"/>
                </a:lnTo>
                <a:lnTo>
                  <a:pt x="586085" y="2433676"/>
                </a:lnTo>
                <a:lnTo>
                  <a:pt x="591640" y="2433279"/>
                </a:lnTo>
                <a:lnTo>
                  <a:pt x="596798" y="2433279"/>
                </a:lnTo>
                <a:lnTo>
                  <a:pt x="1015827" y="2433279"/>
                </a:lnTo>
                <a:lnTo>
                  <a:pt x="1015827" y="2125350"/>
                </a:lnTo>
                <a:lnTo>
                  <a:pt x="114281" y="2125350"/>
                </a:lnTo>
                <a:lnTo>
                  <a:pt x="107932" y="2125350"/>
                </a:lnTo>
                <a:lnTo>
                  <a:pt x="101583" y="2124953"/>
                </a:lnTo>
                <a:lnTo>
                  <a:pt x="95631" y="2124159"/>
                </a:lnTo>
                <a:lnTo>
                  <a:pt x="89282" y="2122969"/>
                </a:lnTo>
                <a:lnTo>
                  <a:pt x="83330" y="2121778"/>
                </a:lnTo>
                <a:lnTo>
                  <a:pt x="77378" y="2120191"/>
                </a:lnTo>
                <a:lnTo>
                  <a:pt x="71822" y="2118604"/>
                </a:lnTo>
                <a:lnTo>
                  <a:pt x="66267" y="2116620"/>
                </a:lnTo>
                <a:lnTo>
                  <a:pt x="60712" y="2114239"/>
                </a:lnTo>
                <a:lnTo>
                  <a:pt x="55950" y="2111858"/>
                </a:lnTo>
                <a:lnTo>
                  <a:pt x="50791" y="2109080"/>
                </a:lnTo>
                <a:lnTo>
                  <a:pt x="46030" y="2105906"/>
                </a:lnTo>
                <a:lnTo>
                  <a:pt x="41268" y="2102731"/>
                </a:lnTo>
                <a:lnTo>
                  <a:pt x="36903" y="2099556"/>
                </a:lnTo>
                <a:lnTo>
                  <a:pt x="32935" y="2095985"/>
                </a:lnTo>
                <a:lnTo>
                  <a:pt x="28570" y="2092017"/>
                </a:lnTo>
                <a:lnTo>
                  <a:pt x="24999" y="2088049"/>
                </a:lnTo>
                <a:lnTo>
                  <a:pt x="21428" y="2084081"/>
                </a:lnTo>
                <a:lnTo>
                  <a:pt x="17856" y="2079319"/>
                </a:lnTo>
                <a:lnTo>
                  <a:pt x="15079" y="2074954"/>
                </a:lnTo>
                <a:lnTo>
                  <a:pt x="12301" y="2070589"/>
                </a:lnTo>
                <a:lnTo>
                  <a:pt x="9920" y="2065827"/>
                </a:lnTo>
                <a:lnTo>
                  <a:pt x="7539" y="2060669"/>
                </a:lnTo>
                <a:lnTo>
                  <a:pt x="5555" y="2055907"/>
                </a:lnTo>
                <a:lnTo>
                  <a:pt x="3968" y="2050748"/>
                </a:lnTo>
                <a:lnTo>
                  <a:pt x="2381" y="2045193"/>
                </a:lnTo>
                <a:lnTo>
                  <a:pt x="1191" y="2040034"/>
                </a:lnTo>
                <a:lnTo>
                  <a:pt x="397" y="2034082"/>
                </a:lnTo>
                <a:lnTo>
                  <a:pt x="0" y="2028526"/>
                </a:lnTo>
                <a:lnTo>
                  <a:pt x="0" y="2022971"/>
                </a:lnTo>
                <a:lnTo>
                  <a:pt x="0" y="2017019"/>
                </a:lnTo>
                <a:lnTo>
                  <a:pt x="397" y="2011066"/>
                </a:lnTo>
                <a:lnTo>
                  <a:pt x="203562" y="114680"/>
                </a:lnTo>
                <a:lnTo>
                  <a:pt x="204356" y="108728"/>
                </a:lnTo>
                <a:lnTo>
                  <a:pt x="205150" y="103172"/>
                </a:lnTo>
                <a:lnTo>
                  <a:pt x="206340" y="96823"/>
                </a:lnTo>
                <a:lnTo>
                  <a:pt x="207927" y="91268"/>
                </a:lnTo>
                <a:lnTo>
                  <a:pt x="209514" y="85712"/>
                </a:lnTo>
                <a:lnTo>
                  <a:pt x="211498" y="80554"/>
                </a:lnTo>
                <a:lnTo>
                  <a:pt x="213879" y="75395"/>
                </a:lnTo>
                <a:lnTo>
                  <a:pt x="216657" y="70237"/>
                </a:lnTo>
                <a:lnTo>
                  <a:pt x="221815" y="60316"/>
                </a:lnTo>
                <a:lnTo>
                  <a:pt x="228164" y="50396"/>
                </a:lnTo>
                <a:lnTo>
                  <a:pt x="234910" y="41666"/>
                </a:lnTo>
                <a:lnTo>
                  <a:pt x="242449" y="33729"/>
                </a:lnTo>
                <a:lnTo>
                  <a:pt x="250386" y="26587"/>
                </a:lnTo>
                <a:lnTo>
                  <a:pt x="254354" y="23015"/>
                </a:lnTo>
                <a:lnTo>
                  <a:pt x="258719" y="19841"/>
                </a:lnTo>
                <a:lnTo>
                  <a:pt x="263877" y="17063"/>
                </a:lnTo>
                <a:lnTo>
                  <a:pt x="268242" y="14285"/>
                </a:lnTo>
                <a:lnTo>
                  <a:pt x="273004" y="11905"/>
                </a:lnTo>
                <a:lnTo>
                  <a:pt x="277765" y="9127"/>
                </a:lnTo>
                <a:lnTo>
                  <a:pt x="282527" y="7143"/>
                </a:lnTo>
                <a:lnTo>
                  <a:pt x="287289" y="5159"/>
                </a:lnTo>
                <a:lnTo>
                  <a:pt x="292447" y="3571"/>
                </a:lnTo>
                <a:lnTo>
                  <a:pt x="297606" y="2381"/>
                </a:lnTo>
                <a:lnTo>
                  <a:pt x="302764" y="1587"/>
                </a:lnTo>
                <a:lnTo>
                  <a:pt x="307923" y="794"/>
                </a:lnTo>
                <a:lnTo>
                  <a:pt x="313478" y="397"/>
                </a:lnTo>
                <a:lnTo>
                  <a:pt x="318636" y="0"/>
                </a:lnTo>
                <a:close/>
              </a:path>
            </a:pathLst>
          </a:custGeom>
          <a:solidFill>
            <a:srgbClr val="A7A7A7"/>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sp>
        <p:nvSpPr>
          <p:cNvPr id="159" name="KSO_Shape"/>
          <p:cNvSpPr/>
          <p:nvPr>
            <p:custDataLst>
              <p:tags r:id="rId15"/>
            </p:custDataLst>
          </p:nvPr>
        </p:nvSpPr>
        <p:spPr bwMode="auto">
          <a:xfrm>
            <a:off x="7932725" y="5967982"/>
            <a:ext cx="310096" cy="438412"/>
          </a:xfrm>
          <a:custGeom>
            <a:avLst/>
            <a:gdLst>
              <a:gd name="T0" fmla="*/ 1239463 w 1377950"/>
              <a:gd name="T1" fmla="*/ 494698 h 1951037"/>
              <a:gd name="T2" fmla="*/ 918486 w 1377950"/>
              <a:gd name="T3" fmla="*/ 1839922 h 1951037"/>
              <a:gd name="T4" fmla="*/ 717680 w 1377950"/>
              <a:gd name="T5" fmla="*/ 1839922 h 1951037"/>
              <a:gd name="T6" fmla="*/ 512740 w 1377950"/>
              <a:gd name="T7" fmla="*/ 494698 h 1951037"/>
              <a:gd name="T8" fmla="*/ 512740 w 1377950"/>
              <a:gd name="T9" fmla="*/ 494698 h 1951037"/>
              <a:gd name="T10" fmla="*/ 418928 w 1377950"/>
              <a:gd name="T11" fmla="*/ 494698 h 1951037"/>
              <a:gd name="T12" fmla="*/ 397478 w 1377950"/>
              <a:gd name="T13" fmla="*/ 1839922 h 1951037"/>
              <a:gd name="T14" fmla="*/ 1335343 w 1377950"/>
              <a:gd name="T15" fmla="*/ 429361 h 1951037"/>
              <a:gd name="T16" fmla="*/ 556265 w 1377950"/>
              <a:gd name="T17" fmla="*/ 43556 h 1951037"/>
              <a:gd name="T18" fmla="*/ 539980 w 1377950"/>
              <a:gd name="T19" fmla="*/ 46650 h 1951037"/>
              <a:gd name="T20" fmla="*/ 521626 w 1377950"/>
              <a:gd name="T21" fmla="*/ 59021 h 1951037"/>
              <a:gd name="T22" fmla="*/ 508961 w 1377950"/>
              <a:gd name="T23" fmla="*/ 79123 h 1951037"/>
              <a:gd name="T24" fmla="*/ 503274 w 1377950"/>
              <a:gd name="T25" fmla="*/ 104638 h 1951037"/>
              <a:gd name="T26" fmla="*/ 544115 w 1377950"/>
              <a:gd name="T27" fmla="*/ 139947 h 1951037"/>
              <a:gd name="T28" fmla="*/ 621144 w 1377950"/>
              <a:gd name="T29" fmla="*/ 134535 h 1951037"/>
              <a:gd name="T30" fmla="*/ 695589 w 1377950"/>
              <a:gd name="T31" fmla="*/ 133761 h 1951037"/>
              <a:gd name="T32" fmla="*/ 766931 w 1377950"/>
              <a:gd name="T33" fmla="*/ 137370 h 1951037"/>
              <a:gd name="T34" fmla="*/ 801827 w 1377950"/>
              <a:gd name="T35" fmla="*/ 104638 h 1951037"/>
              <a:gd name="T36" fmla="*/ 795881 w 1377950"/>
              <a:gd name="T37" fmla="*/ 79123 h 1951037"/>
              <a:gd name="T38" fmla="*/ 782699 w 1377950"/>
              <a:gd name="T39" fmla="*/ 59021 h 1951037"/>
              <a:gd name="T40" fmla="*/ 764088 w 1377950"/>
              <a:gd name="T41" fmla="*/ 46650 h 1951037"/>
              <a:gd name="T42" fmla="*/ 747803 w 1377950"/>
              <a:gd name="T43" fmla="*/ 43556 h 1951037"/>
              <a:gd name="T44" fmla="*/ 777529 w 1377950"/>
              <a:gd name="T45" fmla="*/ 0 h 1951037"/>
              <a:gd name="T46" fmla="*/ 792005 w 1377950"/>
              <a:gd name="T47" fmla="*/ 1804 h 1951037"/>
              <a:gd name="T48" fmla="*/ 805446 w 1377950"/>
              <a:gd name="T49" fmla="*/ 6959 h 1951037"/>
              <a:gd name="T50" fmla="*/ 817594 w 1377950"/>
              <a:gd name="T51" fmla="*/ 14949 h 1951037"/>
              <a:gd name="T52" fmla="*/ 828192 w 1377950"/>
              <a:gd name="T53" fmla="*/ 25773 h 1951037"/>
              <a:gd name="T54" fmla="*/ 836464 w 1377950"/>
              <a:gd name="T55" fmla="*/ 38918 h 1951037"/>
              <a:gd name="T56" fmla="*/ 842926 w 1377950"/>
              <a:gd name="T57" fmla="*/ 53865 h 1951037"/>
              <a:gd name="T58" fmla="*/ 846803 w 1377950"/>
              <a:gd name="T59" fmla="*/ 70618 h 1951037"/>
              <a:gd name="T60" fmla="*/ 847838 w 1377950"/>
              <a:gd name="T61" fmla="*/ 88402 h 1951037"/>
              <a:gd name="T62" fmla="*/ 873686 w 1377950"/>
              <a:gd name="T63" fmla="*/ 150257 h 1951037"/>
              <a:gd name="T64" fmla="*/ 979149 w 1377950"/>
              <a:gd name="T65" fmla="*/ 172421 h 1951037"/>
              <a:gd name="T66" fmla="*/ 1073755 w 1377950"/>
              <a:gd name="T67" fmla="*/ 199741 h 1951037"/>
              <a:gd name="T68" fmla="*/ 1155954 w 1377950"/>
              <a:gd name="T69" fmla="*/ 229895 h 1951037"/>
              <a:gd name="T70" fmla="*/ 1225228 w 1377950"/>
              <a:gd name="T71" fmla="*/ 260307 h 1951037"/>
              <a:gd name="T72" fmla="*/ 1290884 w 1377950"/>
              <a:gd name="T73" fmla="*/ 293813 h 1951037"/>
              <a:gd name="T74" fmla="*/ 1346200 w 1377950"/>
              <a:gd name="T75" fmla="*/ 327059 h 1951037"/>
              <a:gd name="T76" fmla="*/ 44977 w 1377950"/>
              <a:gd name="T77" fmla="*/ 300770 h 1951037"/>
              <a:gd name="T78" fmla="*/ 104170 w 1377950"/>
              <a:gd name="T79" fmla="*/ 269071 h 1951037"/>
              <a:gd name="T80" fmla="*/ 163364 w 1377950"/>
              <a:gd name="T81" fmla="*/ 241751 h 1951037"/>
              <a:gd name="T82" fmla="*/ 221782 w 1377950"/>
              <a:gd name="T83" fmla="*/ 217524 h 1951037"/>
              <a:gd name="T84" fmla="*/ 279166 w 1377950"/>
              <a:gd name="T85" fmla="*/ 196648 h 1951037"/>
              <a:gd name="T86" fmla="*/ 350250 w 1377950"/>
              <a:gd name="T87" fmla="*/ 175514 h 1951037"/>
              <a:gd name="T88" fmla="*/ 461141 w 1377950"/>
              <a:gd name="T89" fmla="*/ 151288 h 1951037"/>
              <a:gd name="T90" fmla="*/ 459332 w 1377950"/>
              <a:gd name="T91" fmla="*/ 133761 h 1951037"/>
              <a:gd name="T92" fmla="*/ 457522 w 1377950"/>
              <a:gd name="T93" fmla="*/ 75000 h 1951037"/>
              <a:gd name="T94" fmla="*/ 460365 w 1377950"/>
              <a:gd name="T95" fmla="*/ 57990 h 1951037"/>
              <a:gd name="T96" fmla="*/ 465535 w 1377950"/>
              <a:gd name="T97" fmla="*/ 42525 h 1951037"/>
              <a:gd name="T98" fmla="*/ 473548 w 1377950"/>
              <a:gd name="T99" fmla="*/ 28865 h 1951037"/>
              <a:gd name="T100" fmla="*/ 483112 w 1377950"/>
              <a:gd name="T101" fmla="*/ 17268 h 1951037"/>
              <a:gd name="T102" fmla="*/ 494744 w 1377950"/>
              <a:gd name="T103" fmla="*/ 8763 h 1951037"/>
              <a:gd name="T104" fmla="*/ 507669 w 1377950"/>
              <a:gd name="T105" fmla="*/ 2578 h 1951037"/>
              <a:gd name="T106" fmla="*/ 521885 w 1377950"/>
              <a:gd name="T107" fmla="*/ 0 h 19510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377950" h="1951037">
                <a:moveTo>
                  <a:pt x="1154683" y="506653"/>
                </a:moveTo>
                <a:lnTo>
                  <a:pt x="1001254" y="1884386"/>
                </a:lnTo>
                <a:lnTo>
                  <a:pt x="1073472" y="1884386"/>
                </a:lnTo>
                <a:lnTo>
                  <a:pt x="1268696" y="506653"/>
                </a:lnTo>
                <a:lnTo>
                  <a:pt x="1154683" y="506653"/>
                </a:lnTo>
                <a:close/>
                <a:moveTo>
                  <a:pt x="944645" y="506653"/>
                </a:moveTo>
                <a:lnTo>
                  <a:pt x="867930" y="1884386"/>
                </a:lnTo>
                <a:lnTo>
                  <a:pt x="940148" y="1884386"/>
                </a:lnTo>
                <a:lnTo>
                  <a:pt x="1058658" y="506653"/>
                </a:lnTo>
                <a:lnTo>
                  <a:pt x="944645" y="506653"/>
                </a:lnTo>
                <a:close/>
                <a:moveTo>
                  <a:pt x="734606" y="506653"/>
                </a:moveTo>
                <a:lnTo>
                  <a:pt x="734606" y="1884386"/>
                </a:lnTo>
                <a:lnTo>
                  <a:pt x="806824" y="1884386"/>
                </a:lnTo>
                <a:lnTo>
                  <a:pt x="848620" y="506653"/>
                </a:lnTo>
                <a:lnTo>
                  <a:pt x="734606" y="506653"/>
                </a:lnTo>
                <a:close/>
                <a:moveTo>
                  <a:pt x="524833" y="506653"/>
                </a:moveTo>
                <a:lnTo>
                  <a:pt x="601282" y="1884386"/>
                </a:lnTo>
                <a:lnTo>
                  <a:pt x="673764" y="1884386"/>
                </a:lnTo>
                <a:lnTo>
                  <a:pt x="638581" y="506653"/>
                </a:lnTo>
                <a:lnTo>
                  <a:pt x="524833" y="506653"/>
                </a:lnTo>
                <a:close/>
                <a:moveTo>
                  <a:pt x="314795" y="506653"/>
                </a:moveTo>
                <a:lnTo>
                  <a:pt x="467694" y="1884386"/>
                </a:lnTo>
                <a:lnTo>
                  <a:pt x="540176" y="1884386"/>
                </a:lnTo>
                <a:lnTo>
                  <a:pt x="428808" y="506653"/>
                </a:lnTo>
                <a:lnTo>
                  <a:pt x="314795" y="506653"/>
                </a:lnTo>
                <a:close/>
                <a:moveTo>
                  <a:pt x="104756" y="506653"/>
                </a:moveTo>
                <a:lnTo>
                  <a:pt x="334370" y="1884386"/>
                </a:lnTo>
                <a:lnTo>
                  <a:pt x="406852" y="1884386"/>
                </a:lnTo>
                <a:lnTo>
                  <a:pt x="218770" y="506653"/>
                </a:lnTo>
                <a:lnTo>
                  <a:pt x="104756" y="506653"/>
                </a:lnTo>
                <a:close/>
                <a:moveTo>
                  <a:pt x="11112" y="439737"/>
                </a:moveTo>
                <a:lnTo>
                  <a:pt x="1366837" y="439737"/>
                </a:lnTo>
                <a:lnTo>
                  <a:pt x="1117913" y="1951037"/>
                </a:lnTo>
                <a:lnTo>
                  <a:pt x="295484" y="1951037"/>
                </a:lnTo>
                <a:lnTo>
                  <a:pt x="11112" y="439737"/>
                </a:lnTo>
                <a:close/>
                <a:moveTo>
                  <a:pt x="569384" y="44609"/>
                </a:moveTo>
                <a:lnTo>
                  <a:pt x="566473" y="44873"/>
                </a:lnTo>
                <a:lnTo>
                  <a:pt x="563563" y="45137"/>
                </a:lnTo>
                <a:lnTo>
                  <a:pt x="558006" y="45929"/>
                </a:lnTo>
                <a:lnTo>
                  <a:pt x="552715" y="47777"/>
                </a:lnTo>
                <a:lnTo>
                  <a:pt x="547688" y="50152"/>
                </a:lnTo>
                <a:lnTo>
                  <a:pt x="542661" y="53056"/>
                </a:lnTo>
                <a:lnTo>
                  <a:pt x="538163" y="56487"/>
                </a:lnTo>
                <a:lnTo>
                  <a:pt x="533929" y="60447"/>
                </a:lnTo>
                <a:lnTo>
                  <a:pt x="530225" y="64934"/>
                </a:lnTo>
                <a:lnTo>
                  <a:pt x="526786" y="69949"/>
                </a:lnTo>
                <a:lnTo>
                  <a:pt x="523611" y="75492"/>
                </a:lnTo>
                <a:lnTo>
                  <a:pt x="520965" y="81035"/>
                </a:lnTo>
                <a:lnTo>
                  <a:pt x="518848" y="86842"/>
                </a:lnTo>
                <a:lnTo>
                  <a:pt x="516996" y="93441"/>
                </a:lnTo>
                <a:lnTo>
                  <a:pt x="516202" y="100040"/>
                </a:lnTo>
                <a:lnTo>
                  <a:pt x="515144" y="107167"/>
                </a:lnTo>
                <a:lnTo>
                  <a:pt x="515144" y="114294"/>
                </a:lnTo>
                <a:lnTo>
                  <a:pt x="516467" y="148081"/>
                </a:lnTo>
                <a:lnTo>
                  <a:pt x="536575" y="145441"/>
                </a:lnTo>
                <a:lnTo>
                  <a:pt x="556948" y="143329"/>
                </a:lnTo>
                <a:lnTo>
                  <a:pt x="576792" y="141218"/>
                </a:lnTo>
                <a:lnTo>
                  <a:pt x="596636" y="139898"/>
                </a:lnTo>
                <a:lnTo>
                  <a:pt x="616215" y="138578"/>
                </a:lnTo>
                <a:lnTo>
                  <a:pt x="635794" y="137786"/>
                </a:lnTo>
                <a:lnTo>
                  <a:pt x="655109" y="136994"/>
                </a:lnTo>
                <a:lnTo>
                  <a:pt x="674159" y="136730"/>
                </a:lnTo>
                <a:lnTo>
                  <a:pt x="693209" y="136730"/>
                </a:lnTo>
                <a:lnTo>
                  <a:pt x="711994" y="136994"/>
                </a:lnTo>
                <a:lnTo>
                  <a:pt x="730515" y="137522"/>
                </a:lnTo>
                <a:lnTo>
                  <a:pt x="748771" y="138314"/>
                </a:lnTo>
                <a:lnTo>
                  <a:pt x="767027" y="139370"/>
                </a:lnTo>
                <a:lnTo>
                  <a:pt x="785019" y="140690"/>
                </a:lnTo>
                <a:lnTo>
                  <a:pt x="803011" y="142274"/>
                </a:lnTo>
                <a:lnTo>
                  <a:pt x="820473" y="143857"/>
                </a:lnTo>
                <a:lnTo>
                  <a:pt x="820738" y="114294"/>
                </a:lnTo>
                <a:lnTo>
                  <a:pt x="820738" y="107167"/>
                </a:lnTo>
                <a:lnTo>
                  <a:pt x="819944" y="100040"/>
                </a:lnTo>
                <a:lnTo>
                  <a:pt x="818886" y="93441"/>
                </a:lnTo>
                <a:lnTo>
                  <a:pt x="817034" y="86842"/>
                </a:lnTo>
                <a:lnTo>
                  <a:pt x="814652" y="81035"/>
                </a:lnTo>
                <a:lnTo>
                  <a:pt x="812006" y="75492"/>
                </a:lnTo>
                <a:lnTo>
                  <a:pt x="808567" y="69949"/>
                </a:lnTo>
                <a:lnTo>
                  <a:pt x="805127" y="64934"/>
                </a:lnTo>
                <a:lnTo>
                  <a:pt x="801159" y="60447"/>
                </a:lnTo>
                <a:lnTo>
                  <a:pt x="796661" y="56487"/>
                </a:lnTo>
                <a:lnTo>
                  <a:pt x="792163" y="53056"/>
                </a:lnTo>
                <a:lnTo>
                  <a:pt x="787400" y="50152"/>
                </a:lnTo>
                <a:lnTo>
                  <a:pt x="782109" y="47777"/>
                </a:lnTo>
                <a:lnTo>
                  <a:pt x="776817" y="45929"/>
                </a:lnTo>
                <a:lnTo>
                  <a:pt x="771261" y="45137"/>
                </a:lnTo>
                <a:lnTo>
                  <a:pt x="768615" y="44873"/>
                </a:lnTo>
                <a:lnTo>
                  <a:pt x="765440" y="44609"/>
                </a:lnTo>
                <a:lnTo>
                  <a:pt x="569384" y="44609"/>
                </a:lnTo>
                <a:close/>
                <a:moveTo>
                  <a:pt x="534194" y="0"/>
                </a:moveTo>
                <a:lnTo>
                  <a:pt x="538163" y="0"/>
                </a:lnTo>
                <a:lnTo>
                  <a:pt x="795867" y="0"/>
                </a:lnTo>
                <a:lnTo>
                  <a:pt x="799836" y="0"/>
                </a:lnTo>
                <a:lnTo>
                  <a:pt x="803540" y="264"/>
                </a:lnTo>
                <a:lnTo>
                  <a:pt x="807244" y="792"/>
                </a:lnTo>
                <a:lnTo>
                  <a:pt x="810684" y="1848"/>
                </a:lnTo>
                <a:lnTo>
                  <a:pt x="814388" y="2640"/>
                </a:lnTo>
                <a:lnTo>
                  <a:pt x="817827" y="3959"/>
                </a:lnTo>
                <a:lnTo>
                  <a:pt x="821267" y="5279"/>
                </a:lnTo>
                <a:lnTo>
                  <a:pt x="824442" y="7127"/>
                </a:lnTo>
                <a:lnTo>
                  <a:pt x="827617" y="8975"/>
                </a:lnTo>
                <a:lnTo>
                  <a:pt x="831056" y="11086"/>
                </a:lnTo>
                <a:lnTo>
                  <a:pt x="833967" y="12934"/>
                </a:lnTo>
                <a:lnTo>
                  <a:pt x="836877" y="15310"/>
                </a:lnTo>
                <a:lnTo>
                  <a:pt x="839523" y="17685"/>
                </a:lnTo>
                <a:lnTo>
                  <a:pt x="842698" y="20853"/>
                </a:lnTo>
                <a:lnTo>
                  <a:pt x="845344" y="23492"/>
                </a:lnTo>
                <a:lnTo>
                  <a:pt x="847725" y="26396"/>
                </a:lnTo>
                <a:lnTo>
                  <a:pt x="850106" y="29563"/>
                </a:lnTo>
                <a:lnTo>
                  <a:pt x="852223" y="32995"/>
                </a:lnTo>
                <a:lnTo>
                  <a:pt x="854604" y="36162"/>
                </a:lnTo>
                <a:lnTo>
                  <a:pt x="856192" y="39858"/>
                </a:lnTo>
                <a:lnTo>
                  <a:pt x="858309" y="43553"/>
                </a:lnTo>
                <a:lnTo>
                  <a:pt x="859896" y="47513"/>
                </a:lnTo>
                <a:lnTo>
                  <a:pt x="861219" y="51208"/>
                </a:lnTo>
                <a:lnTo>
                  <a:pt x="862806" y="55167"/>
                </a:lnTo>
                <a:lnTo>
                  <a:pt x="864129" y="59391"/>
                </a:lnTo>
                <a:lnTo>
                  <a:pt x="865188" y="63614"/>
                </a:lnTo>
                <a:lnTo>
                  <a:pt x="865981" y="67837"/>
                </a:lnTo>
                <a:lnTo>
                  <a:pt x="866775" y="72325"/>
                </a:lnTo>
                <a:lnTo>
                  <a:pt x="867304" y="76812"/>
                </a:lnTo>
                <a:lnTo>
                  <a:pt x="867834" y="81299"/>
                </a:lnTo>
                <a:lnTo>
                  <a:pt x="867834" y="86051"/>
                </a:lnTo>
                <a:lnTo>
                  <a:pt x="867834" y="90538"/>
                </a:lnTo>
                <a:lnTo>
                  <a:pt x="867040" y="136994"/>
                </a:lnTo>
                <a:lnTo>
                  <a:pt x="866511" y="143329"/>
                </a:lnTo>
                <a:lnTo>
                  <a:pt x="865717" y="149664"/>
                </a:lnTo>
                <a:lnTo>
                  <a:pt x="894292" y="153888"/>
                </a:lnTo>
                <a:lnTo>
                  <a:pt x="922338" y="159167"/>
                </a:lnTo>
                <a:lnTo>
                  <a:pt x="949590" y="164446"/>
                </a:lnTo>
                <a:lnTo>
                  <a:pt x="976577" y="170253"/>
                </a:lnTo>
                <a:lnTo>
                  <a:pt x="1002242" y="176588"/>
                </a:lnTo>
                <a:lnTo>
                  <a:pt x="1027642" y="183187"/>
                </a:lnTo>
                <a:lnTo>
                  <a:pt x="1052248" y="190050"/>
                </a:lnTo>
                <a:lnTo>
                  <a:pt x="1076061" y="197177"/>
                </a:lnTo>
                <a:lnTo>
                  <a:pt x="1099079" y="204568"/>
                </a:lnTo>
                <a:lnTo>
                  <a:pt x="1121304" y="212223"/>
                </a:lnTo>
                <a:lnTo>
                  <a:pt x="1142736" y="219877"/>
                </a:lnTo>
                <a:lnTo>
                  <a:pt x="1163638" y="227532"/>
                </a:lnTo>
                <a:lnTo>
                  <a:pt x="1183217" y="235451"/>
                </a:lnTo>
                <a:lnTo>
                  <a:pt x="1202267" y="243370"/>
                </a:lnTo>
                <a:lnTo>
                  <a:pt x="1220523" y="251024"/>
                </a:lnTo>
                <a:lnTo>
                  <a:pt x="1237721" y="258679"/>
                </a:lnTo>
                <a:lnTo>
                  <a:pt x="1254125" y="266598"/>
                </a:lnTo>
                <a:lnTo>
                  <a:pt x="1269206" y="273989"/>
                </a:lnTo>
                <a:lnTo>
                  <a:pt x="1283759" y="281116"/>
                </a:lnTo>
                <a:lnTo>
                  <a:pt x="1297252" y="287979"/>
                </a:lnTo>
                <a:lnTo>
                  <a:pt x="1321329" y="300913"/>
                </a:lnTo>
                <a:lnTo>
                  <a:pt x="1341173" y="312263"/>
                </a:lnTo>
                <a:lnTo>
                  <a:pt x="1357048" y="321765"/>
                </a:lnTo>
                <a:lnTo>
                  <a:pt x="1368690" y="328892"/>
                </a:lnTo>
                <a:lnTo>
                  <a:pt x="1377950" y="334963"/>
                </a:lnTo>
                <a:lnTo>
                  <a:pt x="0" y="334963"/>
                </a:lnTo>
                <a:lnTo>
                  <a:pt x="15346" y="325989"/>
                </a:lnTo>
                <a:lnTo>
                  <a:pt x="30692" y="316750"/>
                </a:lnTo>
                <a:lnTo>
                  <a:pt x="46038" y="308039"/>
                </a:lnTo>
                <a:lnTo>
                  <a:pt x="61119" y="299857"/>
                </a:lnTo>
                <a:lnTo>
                  <a:pt x="76465" y="291410"/>
                </a:lnTo>
                <a:lnTo>
                  <a:pt x="91546" y="283491"/>
                </a:lnTo>
                <a:lnTo>
                  <a:pt x="106627" y="275573"/>
                </a:lnTo>
                <a:lnTo>
                  <a:pt x="121973" y="268182"/>
                </a:lnTo>
                <a:lnTo>
                  <a:pt x="137054" y="261055"/>
                </a:lnTo>
                <a:lnTo>
                  <a:pt x="152136" y="254456"/>
                </a:lnTo>
                <a:lnTo>
                  <a:pt x="167217" y="247593"/>
                </a:lnTo>
                <a:lnTo>
                  <a:pt x="182298" y="240994"/>
                </a:lnTo>
                <a:lnTo>
                  <a:pt x="197115" y="234659"/>
                </a:lnTo>
                <a:lnTo>
                  <a:pt x="212196" y="228588"/>
                </a:lnTo>
                <a:lnTo>
                  <a:pt x="227013" y="222781"/>
                </a:lnTo>
                <a:lnTo>
                  <a:pt x="241829" y="217238"/>
                </a:lnTo>
                <a:lnTo>
                  <a:pt x="256381" y="211959"/>
                </a:lnTo>
                <a:lnTo>
                  <a:pt x="271198" y="206679"/>
                </a:lnTo>
                <a:lnTo>
                  <a:pt x="285750" y="201400"/>
                </a:lnTo>
                <a:lnTo>
                  <a:pt x="300567" y="196649"/>
                </a:lnTo>
                <a:lnTo>
                  <a:pt x="315119" y="192426"/>
                </a:lnTo>
                <a:lnTo>
                  <a:pt x="329671" y="187938"/>
                </a:lnTo>
                <a:lnTo>
                  <a:pt x="358511" y="179756"/>
                </a:lnTo>
                <a:lnTo>
                  <a:pt x="387350" y="172365"/>
                </a:lnTo>
                <a:lnTo>
                  <a:pt x="415925" y="165766"/>
                </a:lnTo>
                <a:lnTo>
                  <a:pt x="444236" y="159959"/>
                </a:lnTo>
                <a:lnTo>
                  <a:pt x="472017" y="154944"/>
                </a:lnTo>
                <a:lnTo>
                  <a:pt x="471223" y="150456"/>
                </a:lnTo>
                <a:lnTo>
                  <a:pt x="470694" y="145969"/>
                </a:lnTo>
                <a:lnTo>
                  <a:pt x="470165" y="141482"/>
                </a:lnTo>
                <a:lnTo>
                  <a:pt x="470165" y="136994"/>
                </a:lnTo>
                <a:lnTo>
                  <a:pt x="468048" y="90538"/>
                </a:lnTo>
                <a:lnTo>
                  <a:pt x="467784" y="86051"/>
                </a:lnTo>
                <a:lnTo>
                  <a:pt x="468048" y="81299"/>
                </a:lnTo>
                <a:lnTo>
                  <a:pt x="468313" y="76812"/>
                </a:lnTo>
                <a:lnTo>
                  <a:pt x="468577" y="72325"/>
                </a:lnTo>
                <a:lnTo>
                  <a:pt x="469106" y="67837"/>
                </a:lnTo>
                <a:lnTo>
                  <a:pt x="470165" y="63614"/>
                </a:lnTo>
                <a:lnTo>
                  <a:pt x="471223" y="59391"/>
                </a:lnTo>
                <a:lnTo>
                  <a:pt x="472017" y="55167"/>
                </a:lnTo>
                <a:lnTo>
                  <a:pt x="473604" y="51208"/>
                </a:lnTo>
                <a:lnTo>
                  <a:pt x="475192" y="47513"/>
                </a:lnTo>
                <a:lnTo>
                  <a:pt x="476515" y="43553"/>
                </a:lnTo>
                <a:lnTo>
                  <a:pt x="478367" y="39858"/>
                </a:lnTo>
                <a:lnTo>
                  <a:pt x="480484" y="36162"/>
                </a:lnTo>
                <a:lnTo>
                  <a:pt x="482336" y="32995"/>
                </a:lnTo>
                <a:lnTo>
                  <a:pt x="484717" y="29563"/>
                </a:lnTo>
                <a:lnTo>
                  <a:pt x="487098" y="26396"/>
                </a:lnTo>
                <a:lnTo>
                  <a:pt x="489479" y="23492"/>
                </a:lnTo>
                <a:lnTo>
                  <a:pt x="491861" y="20853"/>
                </a:lnTo>
                <a:lnTo>
                  <a:pt x="494506" y="17685"/>
                </a:lnTo>
                <a:lnTo>
                  <a:pt x="497417" y="15310"/>
                </a:lnTo>
                <a:lnTo>
                  <a:pt x="500327" y="12934"/>
                </a:lnTo>
                <a:lnTo>
                  <a:pt x="503502" y="11086"/>
                </a:lnTo>
                <a:lnTo>
                  <a:pt x="506413" y="8975"/>
                </a:lnTo>
                <a:lnTo>
                  <a:pt x="509588" y="7127"/>
                </a:lnTo>
                <a:lnTo>
                  <a:pt x="512763" y="5279"/>
                </a:lnTo>
                <a:lnTo>
                  <a:pt x="516202" y="3959"/>
                </a:lnTo>
                <a:lnTo>
                  <a:pt x="519642" y="2640"/>
                </a:lnTo>
                <a:lnTo>
                  <a:pt x="523346" y="1848"/>
                </a:lnTo>
                <a:lnTo>
                  <a:pt x="526786" y="792"/>
                </a:lnTo>
                <a:lnTo>
                  <a:pt x="530490" y="264"/>
                </a:lnTo>
                <a:lnTo>
                  <a:pt x="534194" y="0"/>
                </a:lnTo>
                <a:close/>
              </a:path>
            </a:pathLst>
          </a:custGeom>
          <a:solidFill>
            <a:srgbClr val="F49213"/>
          </a:solidFill>
          <a:ln>
            <a:noFill/>
          </a:ln>
        </p:spPr>
        <p:txBody>
          <a:bodyPr anchor="ctr">
            <a:normAutofit/>
            <a:scene3d>
              <a:camera prst="orthographicFront"/>
              <a:lightRig rig="threePt" dir="t"/>
            </a:scene3d>
            <a:sp3d>
              <a:contourClr>
                <a:srgbClr val="FFFFFF"/>
              </a:contourClr>
            </a:sp3d>
          </a:bodyPr>
          <a:p>
            <a:pPr algn="ctr">
              <a:defRPr/>
            </a:pPr>
            <a:endParaRPr lang="zh-CN" altLang="en-US" sz="1800">
              <a:solidFill>
                <a:srgbClr val="FFFFFF"/>
              </a:solidFill>
              <a:sym typeface="Arial" panose="020B0604020202020204" pitchFamily="34" charset="0"/>
            </a:endParaRPr>
          </a:p>
        </p:txBody>
      </p:sp>
      <p:sp>
        <p:nvSpPr>
          <p:cNvPr id="160" name="KSO_Shape"/>
          <p:cNvSpPr/>
          <p:nvPr>
            <p:custDataLst>
              <p:tags r:id="rId16"/>
            </p:custDataLst>
          </p:nvPr>
        </p:nvSpPr>
        <p:spPr bwMode="auto">
          <a:xfrm>
            <a:off x="7883537" y="3688239"/>
            <a:ext cx="408472" cy="388512"/>
          </a:xfrm>
          <a:custGeom>
            <a:avLst/>
            <a:gdLst>
              <a:gd name="T0" fmla="*/ 1657163 w 8032"/>
              <a:gd name="T1" fmla="*/ 1166044 h 7642"/>
              <a:gd name="T2" fmla="*/ 1800397 w 8032"/>
              <a:gd name="T3" fmla="*/ 1166044 h 7642"/>
              <a:gd name="T4" fmla="*/ 1800397 w 8032"/>
              <a:gd name="T5" fmla="*/ 1498463 h 7642"/>
              <a:gd name="T6" fmla="*/ 1657163 w 8032"/>
              <a:gd name="T7" fmla="*/ 1498463 h 7642"/>
              <a:gd name="T8" fmla="*/ 1657163 w 8032"/>
              <a:gd name="T9" fmla="*/ 1712977 h 7642"/>
              <a:gd name="T10" fmla="*/ 0 w 8032"/>
              <a:gd name="T11" fmla="*/ 1712977 h 7642"/>
              <a:gd name="T12" fmla="*/ 0 w 8032"/>
              <a:gd name="T13" fmla="*/ 1020793 h 7642"/>
              <a:gd name="T14" fmla="*/ 286692 w 8032"/>
              <a:gd name="T15" fmla="*/ 1020793 h 7642"/>
              <a:gd name="T16" fmla="*/ 286692 w 8032"/>
              <a:gd name="T17" fmla="*/ 0 h 7642"/>
              <a:gd name="T18" fmla="*/ 1004430 w 8032"/>
              <a:gd name="T19" fmla="*/ 0 h 7642"/>
              <a:gd name="T20" fmla="*/ 1372713 w 8032"/>
              <a:gd name="T21" fmla="*/ 356627 h 7642"/>
              <a:gd name="T22" fmla="*/ 1372713 w 8032"/>
              <a:gd name="T23" fmla="*/ 1020793 h 7642"/>
              <a:gd name="T24" fmla="*/ 1657163 w 8032"/>
              <a:gd name="T25" fmla="*/ 1020793 h 7642"/>
              <a:gd name="T26" fmla="*/ 1657163 w 8032"/>
              <a:gd name="T27" fmla="*/ 1166044 h 7642"/>
              <a:gd name="T28" fmla="*/ 1583641 w 8032"/>
              <a:gd name="T29" fmla="*/ 1660525 h 7642"/>
              <a:gd name="T30" fmla="*/ 1583641 w 8032"/>
              <a:gd name="T31" fmla="*/ 1076383 h 7642"/>
              <a:gd name="T32" fmla="*/ 1377420 w 8032"/>
              <a:gd name="T33" fmla="*/ 1076383 h 7642"/>
              <a:gd name="T34" fmla="*/ 1377420 w 8032"/>
              <a:gd name="T35" fmla="*/ 1293363 h 7642"/>
              <a:gd name="T36" fmla="*/ 276157 w 8032"/>
              <a:gd name="T37" fmla="*/ 1293363 h 7642"/>
              <a:gd name="T38" fmla="*/ 276157 w 8032"/>
              <a:gd name="T39" fmla="*/ 1076383 h 7642"/>
              <a:gd name="T40" fmla="*/ 69936 w 8032"/>
              <a:gd name="T41" fmla="*/ 1076383 h 7642"/>
              <a:gd name="T42" fmla="*/ 69936 w 8032"/>
              <a:gd name="T43" fmla="*/ 1660525 h 7642"/>
              <a:gd name="T44" fmla="*/ 1583641 w 8032"/>
              <a:gd name="T45" fmla="*/ 1660525 h 7642"/>
              <a:gd name="T46" fmla="*/ 360438 w 8032"/>
              <a:gd name="T47" fmla="*/ 55590 h 7642"/>
              <a:gd name="T48" fmla="*/ 360438 w 8032"/>
              <a:gd name="T49" fmla="*/ 1227013 h 7642"/>
              <a:gd name="T50" fmla="*/ 1296949 w 8032"/>
              <a:gd name="T51" fmla="*/ 1227013 h 7642"/>
              <a:gd name="T52" fmla="*/ 1296949 w 8032"/>
              <a:gd name="T53" fmla="*/ 416028 h 7642"/>
              <a:gd name="T54" fmla="*/ 933373 w 8032"/>
              <a:gd name="T55" fmla="*/ 416028 h 7642"/>
              <a:gd name="T56" fmla="*/ 933373 w 8032"/>
              <a:gd name="T57" fmla="*/ 55590 h 7642"/>
              <a:gd name="T58" fmla="*/ 360438 w 8032"/>
              <a:gd name="T59" fmla="*/ 55590 h 7642"/>
              <a:gd name="T60" fmla="*/ 1013844 w 8032"/>
              <a:gd name="T61" fmla="*/ 90558 h 7642"/>
              <a:gd name="T62" fmla="*/ 1013844 w 8032"/>
              <a:gd name="T63" fmla="*/ 356627 h 7642"/>
              <a:gd name="T64" fmla="*/ 1278345 w 8032"/>
              <a:gd name="T65" fmla="*/ 356627 h 7642"/>
              <a:gd name="T66" fmla="*/ 1013844 w 8032"/>
              <a:gd name="T67" fmla="*/ 90558 h 7642"/>
              <a:gd name="T68" fmla="*/ 1727099 w 8032"/>
              <a:gd name="T69" fmla="*/ 1444218 h 7642"/>
              <a:gd name="T70" fmla="*/ 1727099 w 8032"/>
              <a:gd name="T71" fmla="*/ 1218047 h 7642"/>
              <a:gd name="T72" fmla="*/ 1667923 w 8032"/>
              <a:gd name="T73" fmla="*/ 1218047 h 7642"/>
              <a:gd name="T74" fmla="*/ 1667923 w 8032"/>
              <a:gd name="T75" fmla="*/ 1444218 h 7642"/>
              <a:gd name="T76" fmla="*/ 1727099 w 8032"/>
              <a:gd name="T77" fmla="*/ 1444218 h 764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032" h="7642">
                <a:moveTo>
                  <a:pt x="7393" y="5202"/>
                </a:moveTo>
                <a:lnTo>
                  <a:pt x="8032" y="5202"/>
                </a:lnTo>
                <a:lnTo>
                  <a:pt x="8032" y="6685"/>
                </a:lnTo>
                <a:lnTo>
                  <a:pt x="7393" y="6685"/>
                </a:lnTo>
                <a:lnTo>
                  <a:pt x="7393" y="7642"/>
                </a:lnTo>
                <a:lnTo>
                  <a:pt x="0" y="7642"/>
                </a:lnTo>
                <a:lnTo>
                  <a:pt x="0" y="4554"/>
                </a:lnTo>
                <a:lnTo>
                  <a:pt x="1279" y="4554"/>
                </a:lnTo>
                <a:lnTo>
                  <a:pt x="1279" y="0"/>
                </a:lnTo>
                <a:lnTo>
                  <a:pt x="4481" y="0"/>
                </a:lnTo>
                <a:lnTo>
                  <a:pt x="6124" y="1591"/>
                </a:lnTo>
                <a:lnTo>
                  <a:pt x="6124" y="4554"/>
                </a:lnTo>
                <a:lnTo>
                  <a:pt x="7393" y="4554"/>
                </a:lnTo>
                <a:lnTo>
                  <a:pt x="7393" y="5202"/>
                </a:lnTo>
                <a:close/>
                <a:moveTo>
                  <a:pt x="7065" y="7408"/>
                </a:moveTo>
                <a:lnTo>
                  <a:pt x="7065" y="4802"/>
                </a:lnTo>
                <a:lnTo>
                  <a:pt x="6145" y="4802"/>
                </a:lnTo>
                <a:lnTo>
                  <a:pt x="6145" y="5770"/>
                </a:lnTo>
                <a:lnTo>
                  <a:pt x="1232" y="5770"/>
                </a:lnTo>
                <a:lnTo>
                  <a:pt x="1232" y="4802"/>
                </a:lnTo>
                <a:lnTo>
                  <a:pt x="312" y="4802"/>
                </a:lnTo>
                <a:lnTo>
                  <a:pt x="312" y="7408"/>
                </a:lnTo>
                <a:lnTo>
                  <a:pt x="7065" y="7408"/>
                </a:lnTo>
                <a:close/>
                <a:moveTo>
                  <a:pt x="1608" y="248"/>
                </a:moveTo>
                <a:lnTo>
                  <a:pt x="1608" y="5474"/>
                </a:lnTo>
                <a:lnTo>
                  <a:pt x="5786" y="5474"/>
                </a:lnTo>
                <a:lnTo>
                  <a:pt x="5786" y="1856"/>
                </a:lnTo>
                <a:lnTo>
                  <a:pt x="4164" y="1856"/>
                </a:lnTo>
                <a:lnTo>
                  <a:pt x="4164" y="248"/>
                </a:lnTo>
                <a:lnTo>
                  <a:pt x="1608" y="248"/>
                </a:lnTo>
                <a:close/>
                <a:moveTo>
                  <a:pt x="4523" y="404"/>
                </a:moveTo>
                <a:lnTo>
                  <a:pt x="4523" y="1591"/>
                </a:lnTo>
                <a:lnTo>
                  <a:pt x="5703" y="1591"/>
                </a:lnTo>
                <a:lnTo>
                  <a:pt x="4523" y="404"/>
                </a:lnTo>
                <a:close/>
                <a:moveTo>
                  <a:pt x="7705" y="6443"/>
                </a:moveTo>
                <a:lnTo>
                  <a:pt x="7705" y="5434"/>
                </a:lnTo>
                <a:lnTo>
                  <a:pt x="7441" y="5434"/>
                </a:lnTo>
                <a:lnTo>
                  <a:pt x="7441" y="6443"/>
                </a:lnTo>
                <a:lnTo>
                  <a:pt x="7705" y="6443"/>
                </a:lnTo>
                <a:close/>
              </a:path>
            </a:pathLst>
          </a:custGeom>
          <a:solidFill>
            <a:srgbClr val="207CBC"/>
          </a:solidFill>
          <a:ln>
            <a:noFill/>
          </a:ln>
        </p:spPr>
        <p:txBody>
          <a:bodyPr anchor="ctr" anchorCtr="1">
            <a:normAutofit/>
          </a:bodyPr>
          <a:p>
            <a:endParaRPr lang="zh-CN" altLang="en-US" sz="1800">
              <a:sym typeface="Arial" panose="020B0604020202020204" pitchFamily="34" charset="0"/>
            </a:endParaRPr>
          </a:p>
        </p:txBody>
      </p:sp>
      <p:cxnSp>
        <p:nvCxnSpPr>
          <p:cNvPr id="161" name="直接连接符 160"/>
          <p:cNvCxnSpPr>
            <a:stCxn id="150" idx="5"/>
            <a:endCxn id="155" idx="1"/>
          </p:cNvCxnSpPr>
          <p:nvPr>
            <p:custDataLst>
              <p:tags r:id="rId17"/>
            </p:custDataLst>
          </p:nvPr>
        </p:nvCxnSpPr>
        <p:spPr>
          <a:xfrm>
            <a:off x="7374551" y="5581609"/>
            <a:ext cx="454808" cy="347165"/>
          </a:xfrm>
          <a:prstGeom prst="line">
            <a:avLst/>
          </a:prstGeom>
          <a:ln w="38100">
            <a:solidFill>
              <a:srgbClr val="F49213"/>
            </a:solidFill>
          </a:ln>
        </p:spPr>
        <p:style>
          <a:lnRef idx="1">
            <a:srgbClr val="207CBC"/>
          </a:lnRef>
          <a:fillRef idx="0">
            <a:srgbClr val="207CBC"/>
          </a:fillRef>
          <a:effectRef idx="0">
            <a:srgbClr val="207CBC"/>
          </a:effectRef>
          <a:fontRef idx="minor">
            <a:sysClr val="windowText" lastClr="000000"/>
          </a:fontRef>
        </p:style>
      </p:cxnSp>
      <p:cxnSp>
        <p:nvCxnSpPr>
          <p:cNvPr id="162" name="直接连接符 161"/>
          <p:cNvCxnSpPr>
            <a:stCxn id="150" idx="7"/>
            <a:endCxn id="153" idx="3"/>
          </p:cNvCxnSpPr>
          <p:nvPr>
            <p:custDataLst>
              <p:tags r:id="rId18"/>
            </p:custDataLst>
          </p:nvPr>
        </p:nvCxnSpPr>
        <p:spPr>
          <a:xfrm flipV="1">
            <a:off x="7374551" y="4124512"/>
            <a:ext cx="454808" cy="296552"/>
          </a:xfrm>
          <a:prstGeom prst="line">
            <a:avLst/>
          </a:prstGeom>
          <a:ln w="38100">
            <a:solidFill>
              <a:srgbClr val="207CBC"/>
            </a:solidFill>
          </a:ln>
        </p:spPr>
        <p:style>
          <a:lnRef idx="1">
            <a:srgbClr val="207CBC"/>
          </a:lnRef>
          <a:fillRef idx="0">
            <a:srgbClr val="207CBC"/>
          </a:fillRef>
          <a:effectRef idx="0">
            <a:srgbClr val="207CBC"/>
          </a:effectRef>
          <a:fontRef idx="minor">
            <a:sysClr val="windowText" lastClr="000000"/>
          </a:fontRef>
        </p:style>
      </p:cxnSp>
      <p:cxnSp>
        <p:nvCxnSpPr>
          <p:cNvPr id="163" name="直接连接符 162"/>
          <p:cNvCxnSpPr/>
          <p:nvPr>
            <p:custDataLst>
              <p:tags r:id="rId19"/>
            </p:custDataLst>
          </p:nvPr>
        </p:nvCxnSpPr>
        <p:spPr>
          <a:xfrm flipH="1">
            <a:off x="5744228" y="5573054"/>
            <a:ext cx="454808" cy="347165"/>
          </a:xfrm>
          <a:prstGeom prst="line">
            <a:avLst/>
          </a:prstGeom>
          <a:ln w="38100">
            <a:solidFill>
              <a:srgbClr val="A7A7A7"/>
            </a:solidFill>
          </a:ln>
        </p:spPr>
        <p:style>
          <a:lnRef idx="1">
            <a:srgbClr val="207CBC"/>
          </a:lnRef>
          <a:fillRef idx="0">
            <a:srgbClr val="207CBC"/>
          </a:fillRef>
          <a:effectRef idx="0">
            <a:srgbClr val="207CBC"/>
          </a:effectRef>
          <a:fontRef idx="minor">
            <a:sysClr val="windowText" lastClr="000000"/>
          </a:fontRef>
        </p:style>
      </p:cxnSp>
      <p:cxnSp>
        <p:nvCxnSpPr>
          <p:cNvPr id="164" name="直接连接符 163"/>
          <p:cNvCxnSpPr/>
          <p:nvPr>
            <p:custDataLst>
              <p:tags r:id="rId20"/>
            </p:custDataLst>
          </p:nvPr>
        </p:nvCxnSpPr>
        <p:spPr>
          <a:xfrm flipH="1" flipV="1">
            <a:off x="5744228" y="4115958"/>
            <a:ext cx="454808" cy="296552"/>
          </a:xfrm>
          <a:prstGeom prst="line">
            <a:avLst/>
          </a:prstGeom>
          <a:ln w="38100">
            <a:solidFill>
              <a:srgbClr val="0EA490"/>
            </a:solidFill>
          </a:ln>
        </p:spPr>
        <p:style>
          <a:lnRef idx="1">
            <a:srgbClr val="207CBC"/>
          </a:lnRef>
          <a:fillRef idx="0">
            <a:srgbClr val="207CBC"/>
          </a:fillRef>
          <a:effectRef idx="0">
            <a:srgbClr val="207CBC"/>
          </a:effectRef>
          <a:fontRef idx="minor">
            <a:sysClr val="windowText" lastClr="000000"/>
          </a:fontRef>
        </p:style>
      </p:cxnSp>
    </p:spTree>
    <p:custDataLst>
      <p:tags r:id="rId21"/>
    </p:custData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3"/>
          <p:cNvGrpSpPr/>
          <p:nvPr/>
        </p:nvGrpSpPr>
        <p:grpSpPr>
          <a:xfrm rot="10800000">
            <a:off x="8255" y="553567"/>
            <a:ext cx="1535620" cy="175334"/>
            <a:chOff x="5444484" y="3443844"/>
            <a:chExt cx="1455995" cy="166252"/>
          </a:xfrm>
        </p:grpSpPr>
        <p:sp>
          <p:nvSpPr>
            <p:cNvPr id="7" name="任意多边形 6"/>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8" name="椭圆 7"/>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7" name="矩形 16"/>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en-US" altLang="zh-CN" sz="2400" b="1" dirty="0">
                <a:solidFill>
                  <a:schemeClr val="accent1"/>
                </a:solidFill>
                <a:latin typeface="+mn-lt"/>
                <a:ea typeface="+mn-ea"/>
                <a:cs typeface="+mn-ea"/>
                <a:sym typeface="+mn-lt"/>
              </a:rPr>
              <a:t>形—点线面</a:t>
            </a:r>
            <a:endParaRPr lang="en-US" altLang="zh-CN" sz="2400" b="1" dirty="0">
              <a:solidFill>
                <a:schemeClr val="accent1"/>
              </a:solidFill>
              <a:latin typeface="+mn-lt"/>
              <a:ea typeface="+mn-ea"/>
              <a:cs typeface="+mn-ea"/>
              <a:sym typeface="+mn-lt"/>
            </a:endParaRPr>
          </a:p>
        </p:txBody>
      </p:sp>
      <p:grpSp>
        <p:nvGrpSpPr>
          <p:cNvPr id="9" name="组合 8"/>
          <p:cNvGrpSpPr/>
          <p:nvPr/>
        </p:nvGrpSpPr>
        <p:grpSpPr>
          <a:xfrm>
            <a:off x="8365" y="332385"/>
            <a:ext cx="688782" cy="617718"/>
            <a:chOff x="453311" y="179092"/>
            <a:chExt cx="653067" cy="585720"/>
          </a:xfrm>
          <a:solidFill>
            <a:schemeClr val="accent1"/>
          </a:solidFill>
        </p:grpSpPr>
        <p:sp>
          <p:nvSpPr>
            <p:cNvPr id="10" name="矩形 9"/>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3" name="矩形 12"/>
            <p:cNvSpPr/>
            <p:nvPr/>
          </p:nvSpPr>
          <p:spPr>
            <a:xfrm>
              <a:off x="453311" y="179092"/>
              <a:ext cx="579380" cy="525300"/>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pic>
        <p:nvPicPr>
          <p:cNvPr id="14" name="图片 13"/>
          <p:cNvPicPr>
            <a:picLocks noChangeAspect="1"/>
          </p:cNvPicPr>
          <p:nvPr/>
        </p:nvPicPr>
        <p:blipFill>
          <a:blip r:embed="rId1"/>
          <a:stretch>
            <a:fillRect/>
          </a:stretch>
        </p:blipFill>
        <p:spPr>
          <a:xfrm>
            <a:off x="2531745" y="1249045"/>
            <a:ext cx="3987800" cy="2477770"/>
          </a:xfrm>
          <a:prstGeom prst="rect">
            <a:avLst/>
          </a:prstGeom>
        </p:spPr>
      </p:pic>
      <p:pic>
        <p:nvPicPr>
          <p:cNvPr id="15" name="图片 14"/>
          <p:cNvPicPr>
            <a:picLocks noChangeAspect="1"/>
          </p:cNvPicPr>
          <p:nvPr/>
        </p:nvPicPr>
        <p:blipFill>
          <a:blip r:embed="rId2"/>
          <a:stretch>
            <a:fillRect/>
          </a:stretch>
        </p:blipFill>
        <p:spPr>
          <a:xfrm>
            <a:off x="10320020" y="1249045"/>
            <a:ext cx="2228850" cy="2989580"/>
          </a:xfrm>
          <a:prstGeom prst="rect">
            <a:avLst/>
          </a:prstGeom>
        </p:spPr>
      </p:pic>
      <p:pic>
        <p:nvPicPr>
          <p:cNvPr id="16" name="图片 15"/>
          <p:cNvPicPr>
            <a:picLocks noChangeAspect="1"/>
          </p:cNvPicPr>
          <p:nvPr/>
        </p:nvPicPr>
        <p:blipFill>
          <a:blip r:embed="rId3"/>
          <a:stretch>
            <a:fillRect/>
          </a:stretch>
        </p:blipFill>
        <p:spPr>
          <a:xfrm>
            <a:off x="2531745" y="3846195"/>
            <a:ext cx="3987800" cy="3121660"/>
          </a:xfrm>
          <a:prstGeom prst="rect">
            <a:avLst/>
          </a:prstGeom>
        </p:spPr>
      </p:pic>
      <p:pic>
        <p:nvPicPr>
          <p:cNvPr id="18" name="图片 17"/>
          <p:cNvPicPr>
            <a:picLocks noChangeAspect="1"/>
          </p:cNvPicPr>
          <p:nvPr/>
        </p:nvPicPr>
        <p:blipFill>
          <a:blip r:embed="rId4"/>
          <a:stretch>
            <a:fillRect/>
          </a:stretch>
        </p:blipFill>
        <p:spPr>
          <a:xfrm>
            <a:off x="10320020" y="4365625"/>
            <a:ext cx="2229485" cy="2637790"/>
          </a:xfrm>
          <a:prstGeom prst="rect">
            <a:avLst/>
          </a:prstGeom>
        </p:spPr>
      </p:pic>
      <p:pic>
        <p:nvPicPr>
          <p:cNvPr id="19" name="图片 18"/>
          <p:cNvPicPr>
            <a:picLocks noChangeAspect="1"/>
          </p:cNvPicPr>
          <p:nvPr/>
        </p:nvPicPr>
        <p:blipFill>
          <a:blip r:embed="rId5"/>
          <a:stretch>
            <a:fillRect/>
          </a:stretch>
        </p:blipFill>
        <p:spPr>
          <a:xfrm>
            <a:off x="6628765" y="1249045"/>
            <a:ext cx="3561080" cy="3735070"/>
          </a:xfrm>
          <a:prstGeom prst="rect">
            <a:avLst/>
          </a:prstGeom>
        </p:spPr>
      </p:pic>
      <p:sp>
        <p:nvSpPr>
          <p:cNvPr id="64" name="矩形 63"/>
          <p:cNvSpPr/>
          <p:nvPr/>
        </p:nvSpPr>
        <p:spPr>
          <a:xfrm>
            <a:off x="6711315" y="5079365"/>
            <a:ext cx="3395980" cy="192405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95" tIns="71755" rIns="71755" bIns="71755" rtlCol="0" anchor="ctr" anchorCtr="0"/>
          <a:p>
            <a:pPr algn="just">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 </a:t>
            </a:r>
            <a:r>
              <a:rPr lang="zh-CN" altLang="en-US" sz="1800" b="1">
                <a:latin typeface="宋体" panose="02010600030101010101" pitchFamily="2" charset="-122"/>
                <a:ea typeface="宋体" panose="02010600030101010101" pitchFamily="2" charset="-122"/>
                <a:sym typeface="+mn-ea"/>
              </a:rPr>
              <a:t>《农舍》梵高</a:t>
            </a:r>
            <a:endParaRPr lang="zh-CN" altLang="en-US" sz="20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800" b="1">
                <a:latin typeface="宋体" panose="02010600030101010101" pitchFamily="2" charset="-122"/>
                <a:ea typeface="宋体" panose="02010600030101010101" pitchFamily="2" charset="-122"/>
                <a:sym typeface="+mn-ea"/>
              </a:rPr>
              <a:t>《江南村落》 吴冠中</a:t>
            </a:r>
            <a:endParaRPr lang="zh-CN" altLang="en-US" sz="20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800" b="1">
                <a:latin typeface="宋体" panose="02010600030101010101" pitchFamily="2" charset="-122"/>
                <a:ea typeface="宋体" panose="02010600030101010101" pitchFamily="2" charset="-122"/>
                <a:sym typeface="+mn-ea"/>
              </a:rPr>
              <a:t>《春》 林风眠</a:t>
            </a:r>
            <a:endParaRPr lang="zh-CN" altLang="en-US" sz="18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800" b="1">
                <a:latin typeface="宋体" panose="02010600030101010101" pitchFamily="2" charset="-122"/>
                <a:ea typeface="宋体" panose="02010600030101010101" pitchFamily="2" charset="-122"/>
                <a:sym typeface="+mn-ea"/>
              </a:rPr>
              <a:t>《静物》 塞尚</a:t>
            </a:r>
            <a:endParaRPr lang="zh-CN" altLang="en-US" sz="18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2000" b="1">
                <a:latin typeface="宋体" panose="02010600030101010101" pitchFamily="2" charset="-122"/>
                <a:ea typeface="宋体" panose="02010600030101010101" pitchFamily="2" charset="-122"/>
                <a:sym typeface="+mn-ea"/>
              </a:rPr>
              <a:t>→</a:t>
            </a:r>
            <a:r>
              <a:rPr lang="zh-CN" altLang="en-US" sz="1800" b="1">
                <a:latin typeface="宋体" panose="02010600030101010101" pitchFamily="2" charset="-122"/>
                <a:ea typeface="宋体" panose="02010600030101010101" pitchFamily="2" charset="-122"/>
                <a:sym typeface="+mn-ea"/>
              </a:rPr>
              <a:t>《吻》 克里姆特</a:t>
            </a:r>
            <a:endParaRPr lang="zh-CN" altLang="en-US" sz="1800" b="1">
              <a:latin typeface="宋体" panose="02010600030101010101" pitchFamily="2" charset="-122"/>
              <a:ea typeface="宋体" panose="02010600030101010101" pitchFamily="2" charset="-122"/>
              <a:sym typeface="+mn-ea"/>
            </a:endParaRPr>
          </a:p>
        </p:txBody>
      </p:sp>
      <p:sp>
        <p:nvSpPr>
          <p:cNvPr id="23" name="矩形 22"/>
          <p:cNvSpPr/>
          <p:nvPr/>
        </p:nvSpPr>
        <p:spPr>
          <a:xfrm>
            <a:off x="390525" y="1249045"/>
            <a:ext cx="2002790" cy="5718175"/>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800">
                <a:solidFill>
                  <a:schemeClr val="tx1"/>
                </a:solidFill>
                <a:sym typeface="+mn-ea"/>
              </a:rPr>
              <a:t>在绘画中我们可以将画面中那些相对集中的、面积小的形态称之为点。在几何学上，点没有长度、宽度、厚度，只有位置，但在造型艺术中，点却可以具有大小、形状、厚度、肌理等特性。</a:t>
            </a:r>
            <a:endParaRPr lang="zh-CN" altLang="en-US" sz="1800">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rot="10800000">
            <a:off x="8255" y="553567"/>
            <a:ext cx="1535620" cy="175334"/>
            <a:chOff x="5444484" y="3443844"/>
            <a:chExt cx="1455995" cy="166252"/>
          </a:xfrm>
        </p:grpSpPr>
        <p:sp>
          <p:nvSpPr>
            <p:cNvPr id="7" name="任意多边形 6"/>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8" name="椭圆 7"/>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7" name="矩形 16"/>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en-US" altLang="zh-CN" sz="2400" b="1" dirty="0">
                <a:solidFill>
                  <a:schemeClr val="accent1"/>
                </a:solidFill>
                <a:latin typeface="+mn-lt"/>
                <a:ea typeface="+mn-ea"/>
                <a:cs typeface="+mn-ea"/>
                <a:sym typeface="+mn-lt"/>
              </a:rPr>
              <a:t>形—点线面</a:t>
            </a:r>
            <a:endParaRPr lang="en-US" altLang="zh-CN" sz="2400" b="1" dirty="0">
              <a:solidFill>
                <a:schemeClr val="accent1"/>
              </a:solidFill>
              <a:latin typeface="+mn-lt"/>
              <a:ea typeface="+mn-ea"/>
              <a:cs typeface="+mn-ea"/>
              <a:sym typeface="+mn-lt"/>
            </a:endParaRPr>
          </a:p>
        </p:txBody>
      </p:sp>
      <p:grpSp>
        <p:nvGrpSpPr>
          <p:cNvPr id="9" name="组合 8"/>
          <p:cNvGrpSpPr/>
          <p:nvPr/>
        </p:nvGrpSpPr>
        <p:grpSpPr>
          <a:xfrm>
            <a:off x="8365" y="332385"/>
            <a:ext cx="688782" cy="617718"/>
            <a:chOff x="453311" y="179092"/>
            <a:chExt cx="653067" cy="585720"/>
          </a:xfrm>
          <a:solidFill>
            <a:schemeClr val="accent1"/>
          </a:solidFill>
        </p:grpSpPr>
        <p:sp>
          <p:nvSpPr>
            <p:cNvPr id="10" name="矩形 9"/>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6" name="矩形 5"/>
            <p:cNvSpPr/>
            <p:nvPr/>
          </p:nvSpPr>
          <p:spPr>
            <a:xfrm>
              <a:off x="453311" y="179092"/>
              <a:ext cx="579380" cy="525300"/>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pic>
        <p:nvPicPr>
          <p:cNvPr id="11" name="图片 10"/>
          <p:cNvPicPr>
            <a:picLocks noChangeAspect="1"/>
          </p:cNvPicPr>
          <p:nvPr/>
        </p:nvPicPr>
        <p:blipFill>
          <a:blip r:embed="rId1"/>
          <a:stretch>
            <a:fillRect/>
          </a:stretch>
        </p:blipFill>
        <p:spPr>
          <a:xfrm>
            <a:off x="532130" y="1468755"/>
            <a:ext cx="2428875" cy="2516505"/>
          </a:xfrm>
          <a:prstGeom prst="rect">
            <a:avLst/>
          </a:prstGeom>
        </p:spPr>
      </p:pic>
      <p:pic>
        <p:nvPicPr>
          <p:cNvPr id="14" name="图片 13"/>
          <p:cNvPicPr>
            <a:picLocks noChangeAspect="1"/>
          </p:cNvPicPr>
          <p:nvPr/>
        </p:nvPicPr>
        <p:blipFill>
          <a:blip r:embed="rId2"/>
          <a:stretch>
            <a:fillRect/>
          </a:stretch>
        </p:blipFill>
        <p:spPr>
          <a:xfrm>
            <a:off x="3159760" y="1476375"/>
            <a:ext cx="3037840" cy="3477260"/>
          </a:xfrm>
          <a:prstGeom prst="rect">
            <a:avLst/>
          </a:prstGeom>
        </p:spPr>
      </p:pic>
      <p:pic>
        <p:nvPicPr>
          <p:cNvPr id="15" name="图片 14"/>
          <p:cNvPicPr>
            <a:picLocks noChangeAspect="1"/>
          </p:cNvPicPr>
          <p:nvPr/>
        </p:nvPicPr>
        <p:blipFill>
          <a:blip r:embed="rId3"/>
          <a:stretch>
            <a:fillRect/>
          </a:stretch>
        </p:blipFill>
        <p:spPr>
          <a:xfrm>
            <a:off x="547370" y="4099560"/>
            <a:ext cx="2413000" cy="2872740"/>
          </a:xfrm>
          <a:prstGeom prst="rect">
            <a:avLst/>
          </a:prstGeom>
        </p:spPr>
      </p:pic>
      <p:pic>
        <p:nvPicPr>
          <p:cNvPr id="16" name="图片 15"/>
          <p:cNvPicPr>
            <a:picLocks noChangeAspect="1"/>
          </p:cNvPicPr>
          <p:nvPr/>
        </p:nvPicPr>
        <p:blipFill>
          <a:blip r:embed="rId4"/>
          <a:stretch>
            <a:fillRect/>
          </a:stretch>
        </p:blipFill>
        <p:spPr>
          <a:xfrm>
            <a:off x="6400165" y="3357880"/>
            <a:ext cx="5993765" cy="3614420"/>
          </a:xfrm>
          <a:prstGeom prst="rect">
            <a:avLst/>
          </a:prstGeom>
        </p:spPr>
      </p:pic>
      <p:sp>
        <p:nvSpPr>
          <p:cNvPr id="64" name="矩形 63"/>
          <p:cNvSpPr/>
          <p:nvPr/>
        </p:nvSpPr>
        <p:spPr>
          <a:xfrm>
            <a:off x="3136900" y="5048250"/>
            <a:ext cx="3083560" cy="192405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52095" tIns="71755" rIns="71755" bIns="71755" rtlCol="0" anchor="ctr" anchorCtr="0"/>
          <a:p>
            <a:pPr algn="just">
              <a:lnSpc>
                <a:spcPct val="130000"/>
              </a:lnSpc>
              <a:spcBef>
                <a:spcPts val="0"/>
              </a:spcBef>
              <a:spcAft>
                <a:spcPts val="0"/>
              </a:spcAft>
            </a:pPr>
            <a:r>
              <a:rPr lang="zh-CN" altLang="en-US" sz="1800" b="1">
                <a:latin typeface="宋体" panose="02010600030101010101" pitchFamily="2" charset="-122"/>
                <a:ea typeface="宋体" panose="02010600030101010101" pitchFamily="2" charset="-122"/>
                <a:sym typeface="+mn-ea"/>
              </a:rPr>
              <a:t>↑ </a:t>
            </a:r>
            <a:r>
              <a:rPr lang="zh-CN" altLang="en-US" sz="1600" b="1">
                <a:latin typeface="宋体" panose="02010600030101010101" pitchFamily="2" charset="-122"/>
                <a:ea typeface="宋体" panose="02010600030101010101" pitchFamily="2" charset="-122"/>
                <a:sym typeface="+mn-ea"/>
              </a:rPr>
              <a:t>《玛德琳• 安格尔》</a:t>
            </a:r>
            <a:endParaRPr lang="zh-CN" altLang="en-US" sz="16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1800" b="1">
                <a:latin typeface="宋体" panose="02010600030101010101" pitchFamily="2" charset="-122"/>
                <a:ea typeface="宋体" panose="02010600030101010101" pitchFamily="2" charset="-122"/>
                <a:sym typeface="+mn-ea"/>
              </a:rPr>
              <a:t>↖</a:t>
            </a:r>
            <a:r>
              <a:rPr lang="zh-CN" altLang="en-US" sz="1600" b="1">
                <a:latin typeface="宋体" panose="02010600030101010101" pitchFamily="2" charset="-122"/>
                <a:ea typeface="宋体" panose="02010600030101010101" pitchFamily="2" charset="-122"/>
                <a:sym typeface="+mn-ea"/>
              </a:rPr>
              <a:t>《素描草图》 达• 芬奇</a:t>
            </a:r>
            <a:endParaRPr lang="zh-CN" altLang="en-US" sz="16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1800" b="1">
                <a:latin typeface="宋体" panose="02010600030101010101" pitchFamily="2" charset="-122"/>
                <a:ea typeface="宋体" panose="02010600030101010101" pitchFamily="2" charset="-122"/>
                <a:sym typeface="+mn-ea"/>
              </a:rPr>
              <a:t>←</a:t>
            </a:r>
            <a:r>
              <a:rPr lang="zh-CN" altLang="en-US" sz="1600" b="1">
                <a:latin typeface="宋体" panose="02010600030101010101" pitchFamily="2" charset="-122"/>
                <a:ea typeface="宋体" panose="02010600030101010101" pitchFamily="2" charset="-122"/>
                <a:sym typeface="+mn-ea"/>
              </a:rPr>
              <a:t>《女人体》 罗丹</a:t>
            </a:r>
            <a:endParaRPr lang="zh-CN" altLang="en-US" sz="1800" b="1">
              <a:latin typeface="宋体" panose="02010600030101010101" pitchFamily="2" charset="-122"/>
              <a:ea typeface="宋体" panose="02010600030101010101" pitchFamily="2" charset="-122"/>
              <a:sym typeface="+mn-ea"/>
            </a:endParaRPr>
          </a:p>
          <a:p>
            <a:pPr algn="just">
              <a:lnSpc>
                <a:spcPct val="130000"/>
              </a:lnSpc>
              <a:spcBef>
                <a:spcPts val="0"/>
              </a:spcBef>
              <a:spcAft>
                <a:spcPts val="0"/>
              </a:spcAft>
            </a:pPr>
            <a:r>
              <a:rPr lang="zh-CN" altLang="en-US" sz="1800" b="1">
                <a:latin typeface="宋体" panose="02010600030101010101" pitchFamily="2" charset="-122"/>
                <a:ea typeface="宋体" panose="02010600030101010101" pitchFamily="2" charset="-122"/>
                <a:sym typeface="+mn-ea"/>
              </a:rPr>
              <a:t>→</a:t>
            </a:r>
            <a:r>
              <a:rPr lang="zh-CN" altLang="en-US" sz="1600" b="1">
                <a:latin typeface="宋体" panose="02010600030101010101" pitchFamily="2" charset="-122"/>
                <a:ea typeface="宋体" panose="02010600030101010101" pitchFamily="2" charset="-122"/>
                <a:sym typeface="+mn-ea"/>
              </a:rPr>
              <a:t>《两个拥抱的女孩》 席勒</a:t>
            </a:r>
            <a:endParaRPr lang="zh-CN" altLang="en-US" sz="1600" b="1">
              <a:latin typeface="宋体" panose="02010600030101010101" pitchFamily="2" charset="-122"/>
              <a:ea typeface="宋体" panose="02010600030101010101" pitchFamily="2" charset="-122"/>
              <a:sym typeface="+mn-ea"/>
            </a:endParaRPr>
          </a:p>
        </p:txBody>
      </p:sp>
      <p:sp>
        <p:nvSpPr>
          <p:cNvPr id="19" name="矩形 18"/>
          <p:cNvSpPr/>
          <p:nvPr/>
        </p:nvSpPr>
        <p:spPr>
          <a:xfrm>
            <a:off x="6400165" y="1468755"/>
            <a:ext cx="5993130" cy="1797050"/>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600">
                <a:solidFill>
                  <a:schemeClr val="tx1"/>
                </a:solidFill>
                <a:sym typeface="+mn-ea"/>
              </a:rPr>
              <a:t>在绘画和造型观念中，我们却可以把现实的事物抽象归纳为线：物体的体面转折可以构成线；点的运动可以形成线。我们还可以通过线来界定形体的边缘，这种线也就是我们所说的轮廓线。在造型艺术中，线是对物质的一种概括性的表现形式。</a:t>
            </a:r>
            <a:endParaRPr lang="zh-CN" altLang="en-US" sz="1600">
              <a:solidFill>
                <a:schemeClr val="tx1"/>
              </a:solidFill>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rot="10800000">
            <a:off x="8255" y="553567"/>
            <a:ext cx="1535620" cy="175334"/>
            <a:chOff x="5444484" y="3443844"/>
            <a:chExt cx="1455995" cy="166252"/>
          </a:xfrm>
        </p:grpSpPr>
        <p:sp>
          <p:nvSpPr>
            <p:cNvPr id="7" name="任意多边形 6"/>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8" name="椭圆 7"/>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5" name="矩形 4"/>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en-US" altLang="zh-CN" sz="2400" b="1" dirty="0">
                <a:solidFill>
                  <a:schemeClr val="accent1"/>
                </a:solidFill>
                <a:latin typeface="+mn-lt"/>
                <a:ea typeface="+mn-ea"/>
                <a:cs typeface="+mn-ea"/>
                <a:sym typeface="+mn-lt"/>
              </a:rPr>
              <a:t>形—点线面</a:t>
            </a:r>
            <a:endParaRPr lang="en-US" altLang="zh-CN" sz="2400" b="1" dirty="0">
              <a:solidFill>
                <a:schemeClr val="accent1"/>
              </a:solidFill>
              <a:latin typeface="+mn-lt"/>
              <a:ea typeface="+mn-ea"/>
              <a:cs typeface="+mn-ea"/>
              <a:sym typeface="+mn-lt"/>
            </a:endParaRPr>
          </a:p>
        </p:txBody>
      </p:sp>
      <p:grpSp>
        <p:nvGrpSpPr>
          <p:cNvPr id="10" name="组合 9"/>
          <p:cNvGrpSpPr/>
          <p:nvPr/>
        </p:nvGrpSpPr>
        <p:grpSpPr>
          <a:xfrm>
            <a:off x="8365" y="332385"/>
            <a:ext cx="688782" cy="617718"/>
            <a:chOff x="453311" y="179092"/>
            <a:chExt cx="653067" cy="585720"/>
          </a:xfrm>
          <a:solidFill>
            <a:schemeClr val="accent1"/>
          </a:solidFill>
        </p:grpSpPr>
        <p:sp>
          <p:nvSpPr>
            <p:cNvPr id="19" name="矩形 18"/>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20" name="矩形 19"/>
            <p:cNvSpPr/>
            <p:nvPr/>
          </p:nvSpPr>
          <p:spPr>
            <a:xfrm>
              <a:off x="453311" y="179092"/>
              <a:ext cx="579380" cy="525300"/>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sp>
        <p:nvSpPr>
          <p:cNvPr id="23" name="矩形 22"/>
          <p:cNvSpPr/>
          <p:nvPr/>
        </p:nvSpPr>
        <p:spPr>
          <a:xfrm>
            <a:off x="840740" y="1772920"/>
            <a:ext cx="2792095" cy="4469130"/>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800">
                <a:solidFill>
                  <a:schemeClr val="tx1"/>
                </a:solidFill>
                <a:sym typeface="+mn-ea"/>
              </a:rPr>
              <a:t>大体而言，画面中大面积的区域可以被视为面 ；点的扩大可构成面；线的闭合可以形成面；密集的点、密集的线同样也能构成面。在形态上，面具有大小、形状、色彩、肌理、虚实等特性。面可以分成几何形态和有机形态两种。</a:t>
            </a:r>
            <a:endParaRPr lang="zh-CN" altLang="en-US" sz="1800">
              <a:solidFill>
                <a:schemeClr val="tx1"/>
              </a:solidFill>
              <a:sym typeface="+mn-ea"/>
            </a:endParaRPr>
          </a:p>
        </p:txBody>
      </p:sp>
      <p:grpSp>
        <p:nvGrpSpPr>
          <p:cNvPr id="3" name="组合 2"/>
          <p:cNvGrpSpPr/>
          <p:nvPr/>
        </p:nvGrpSpPr>
        <p:grpSpPr>
          <a:xfrm>
            <a:off x="4166870" y="1303020"/>
            <a:ext cx="7724775" cy="5407025"/>
            <a:chOff x="6562" y="2052"/>
            <a:chExt cx="12165" cy="8515"/>
          </a:xfrm>
        </p:grpSpPr>
        <p:pic>
          <p:nvPicPr>
            <p:cNvPr id="24" name="图片 23"/>
            <p:cNvPicPr>
              <a:picLocks noChangeAspect="1"/>
            </p:cNvPicPr>
            <p:nvPr/>
          </p:nvPicPr>
          <p:blipFill>
            <a:blip r:embed="rId1"/>
            <a:srcRect r="13320" b="60903"/>
            <a:stretch>
              <a:fillRect/>
            </a:stretch>
          </p:blipFill>
          <p:spPr>
            <a:xfrm>
              <a:off x="12828" y="6487"/>
              <a:ext cx="5898" cy="4081"/>
            </a:xfrm>
            <a:prstGeom prst="rect">
              <a:avLst/>
            </a:prstGeom>
          </p:spPr>
        </p:pic>
        <p:pic>
          <p:nvPicPr>
            <p:cNvPr id="14" name="图片 13"/>
            <p:cNvPicPr>
              <a:picLocks noChangeAspect="1"/>
            </p:cNvPicPr>
            <p:nvPr/>
          </p:nvPicPr>
          <p:blipFill>
            <a:blip r:embed="rId2"/>
            <a:stretch>
              <a:fillRect/>
            </a:stretch>
          </p:blipFill>
          <p:spPr>
            <a:xfrm>
              <a:off x="12823" y="2053"/>
              <a:ext cx="5904" cy="4083"/>
            </a:xfrm>
            <a:prstGeom prst="rect">
              <a:avLst/>
            </a:prstGeom>
          </p:spPr>
        </p:pic>
        <p:pic>
          <p:nvPicPr>
            <p:cNvPr id="2" name="图片 1"/>
            <p:cNvPicPr>
              <a:picLocks noChangeAspect="1"/>
            </p:cNvPicPr>
            <p:nvPr/>
          </p:nvPicPr>
          <p:blipFill>
            <a:blip r:embed="rId3"/>
            <a:stretch>
              <a:fillRect/>
            </a:stretch>
          </p:blipFill>
          <p:spPr>
            <a:xfrm>
              <a:off x="6562" y="6481"/>
              <a:ext cx="5903" cy="4086"/>
            </a:xfrm>
            <a:prstGeom prst="rect">
              <a:avLst/>
            </a:prstGeom>
          </p:spPr>
        </p:pic>
        <p:pic>
          <p:nvPicPr>
            <p:cNvPr id="12" name="图片 11"/>
            <p:cNvPicPr>
              <a:picLocks noChangeAspect="1"/>
            </p:cNvPicPr>
            <p:nvPr/>
          </p:nvPicPr>
          <p:blipFill>
            <a:blip r:embed="rId4"/>
            <a:stretch>
              <a:fillRect/>
            </a:stretch>
          </p:blipFill>
          <p:spPr>
            <a:xfrm>
              <a:off x="6562" y="2053"/>
              <a:ext cx="5906" cy="4086"/>
            </a:xfrm>
            <a:prstGeom prst="rect">
              <a:avLst/>
            </a:prstGeom>
          </p:spPr>
        </p:pic>
        <p:sp>
          <p:nvSpPr>
            <p:cNvPr id="16" name="椭圆 15"/>
            <p:cNvSpPr/>
            <p:nvPr>
              <p:custDataLst>
                <p:tags r:id="rId5"/>
              </p:custDataLst>
            </p:nvPr>
          </p:nvSpPr>
          <p:spPr>
            <a:xfrm>
              <a:off x="11672" y="5322"/>
              <a:ext cx="1945" cy="1976"/>
            </a:xfrm>
            <a:prstGeom prst="ellipse">
              <a:avLst/>
            </a:prstGeom>
            <a:solidFill>
              <a:sysClr val="window" lastClr="FFFFFF"/>
            </a:solidFill>
            <a:ln w="57150">
              <a:solidFill>
                <a:sysClr val="window" lastClr="FFFFFF"/>
              </a:solid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defTabSz="685800">
                <a:lnSpc>
                  <a:spcPct val="130000"/>
                </a:lnSpc>
              </a:pPr>
              <a:endParaRPr lang="zh-CN" altLang="en-US" dirty="0">
                <a:solidFill>
                  <a:srgbClr val="FFFFFF"/>
                </a:solidFill>
              </a:endParaRPr>
            </a:p>
          </p:txBody>
        </p:sp>
        <p:sp>
          <p:nvSpPr>
            <p:cNvPr id="17" name="文本框 16"/>
            <p:cNvSpPr txBox="1"/>
            <p:nvPr>
              <p:custDataLst>
                <p:tags r:id="rId6"/>
              </p:custDataLst>
            </p:nvPr>
          </p:nvSpPr>
          <p:spPr>
            <a:xfrm>
              <a:off x="11989" y="5665"/>
              <a:ext cx="1337" cy="1025"/>
            </a:xfrm>
            <a:prstGeom prst="rect">
              <a:avLst/>
            </a:prstGeom>
            <a:noFill/>
          </p:spPr>
          <p:txBody>
            <a:bodyPr wrap="square" rtlCol="0">
              <a:spAutoFit/>
            </a:bodyPr>
            <a:lstStyle/>
            <a:p>
              <a:pPr algn="ctr">
                <a:lnSpc>
                  <a:spcPct val="130000"/>
                </a:lnSpc>
              </a:pPr>
              <a:r>
                <a:rPr lang="en-US" altLang="zh-CN" sz="2800" dirty="0">
                  <a:solidFill>
                    <a:schemeClr val="accent1"/>
                  </a:solidFill>
                </a:rPr>
                <a:t>VS</a:t>
              </a:r>
              <a:endParaRPr lang="en-US" altLang="zh-CN" sz="2800" dirty="0">
                <a:solidFill>
                  <a:schemeClr val="accent1"/>
                </a:solidFill>
              </a:endParaRPr>
            </a:p>
          </p:txBody>
        </p:sp>
        <p:sp>
          <p:nvSpPr>
            <p:cNvPr id="30" name="矩形 29"/>
            <p:cNvSpPr/>
            <p:nvPr/>
          </p:nvSpPr>
          <p:spPr>
            <a:xfrm>
              <a:off x="6562" y="2053"/>
              <a:ext cx="5902" cy="56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《白色上的白色》 马列维奇</a:t>
              </a:r>
              <a:endParaRPr lang="zh-CN" altLang="en-US" sz="1600">
                <a:latin typeface="宋体" panose="02010600030101010101" pitchFamily="2" charset="-122"/>
                <a:ea typeface="宋体" panose="02010600030101010101" pitchFamily="2" charset="-122"/>
              </a:endParaRPr>
            </a:p>
          </p:txBody>
        </p:sp>
        <p:sp>
          <p:nvSpPr>
            <p:cNvPr id="32" name="矩形 31"/>
            <p:cNvSpPr/>
            <p:nvPr/>
          </p:nvSpPr>
          <p:spPr>
            <a:xfrm>
              <a:off x="6564" y="10000"/>
              <a:ext cx="5900" cy="56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《第一个真正的标靶》 彼得• 布莱克</a:t>
              </a:r>
              <a:endParaRPr lang="zh-CN" altLang="en-US" sz="1600">
                <a:latin typeface="宋体" panose="02010600030101010101" pitchFamily="2" charset="-122"/>
                <a:ea typeface="宋体" panose="02010600030101010101" pitchFamily="2" charset="-122"/>
              </a:endParaRPr>
            </a:p>
          </p:txBody>
        </p:sp>
        <p:sp>
          <p:nvSpPr>
            <p:cNvPr id="33" name="矩形 32"/>
            <p:cNvSpPr/>
            <p:nvPr/>
          </p:nvSpPr>
          <p:spPr>
            <a:xfrm>
              <a:off x="12824" y="2052"/>
              <a:ext cx="5903" cy="56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《美丽的鸟向这对恋人阐释未知之事》 </a:t>
              </a:r>
              <a:endParaRPr lang="zh-CN" altLang="en-US" sz="1600">
                <a:latin typeface="宋体" panose="02010600030101010101" pitchFamily="2" charset="-122"/>
                <a:ea typeface="宋体" panose="02010600030101010101" pitchFamily="2" charset="-122"/>
              </a:endParaRPr>
            </a:p>
          </p:txBody>
        </p:sp>
        <p:sp>
          <p:nvSpPr>
            <p:cNvPr id="34" name="矩形 33"/>
            <p:cNvSpPr/>
            <p:nvPr/>
          </p:nvSpPr>
          <p:spPr>
            <a:xfrm>
              <a:off x="12828" y="10000"/>
              <a:ext cx="5899" cy="56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sz="1600">
                  <a:latin typeface="宋体" panose="02010600030101010101" pitchFamily="2" charset="-122"/>
                  <a:ea typeface="宋体" panose="02010600030101010101" pitchFamily="2" charset="-122"/>
                </a:rPr>
                <a:t>《记忆物品的展示》 米克·克利</a:t>
              </a:r>
              <a:endParaRPr lang="zh-CN" altLang="en-US" sz="1600">
                <a:latin typeface="宋体" panose="02010600030101010101" pitchFamily="2" charset="-122"/>
                <a:ea typeface="宋体" panose="02010600030101010101" pitchFamily="2" charset="-122"/>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 name="组合 5"/>
          <p:cNvGrpSpPr/>
          <p:nvPr/>
        </p:nvGrpSpPr>
        <p:grpSpPr>
          <a:xfrm rot="10800000">
            <a:off x="8255" y="553567"/>
            <a:ext cx="1535620" cy="175334"/>
            <a:chOff x="5444484" y="3443844"/>
            <a:chExt cx="1455995" cy="166252"/>
          </a:xfrm>
        </p:grpSpPr>
        <p:sp>
          <p:nvSpPr>
            <p:cNvPr id="7" name="任意多边形 6"/>
            <p:cNvSpPr/>
            <p:nvPr/>
          </p:nvSpPr>
          <p:spPr>
            <a:xfrm flipV="1">
              <a:off x="5545778" y="3443844"/>
              <a:ext cx="1354701" cy="81975"/>
            </a:xfrm>
            <a:custGeom>
              <a:avLst/>
              <a:gdLst>
                <a:gd name="connsiteX0" fmla="*/ 0 w 7267699"/>
                <a:gd name="connsiteY0" fmla="*/ 0 h 0"/>
                <a:gd name="connsiteX1" fmla="*/ 7267699 w 7267699"/>
                <a:gd name="connsiteY1" fmla="*/ 0 h 0"/>
              </a:gdLst>
              <a:ahLst/>
              <a:cxnLst>
                <a:cxn ang="0">
                  <a:pos x="connsiteX0" y="connsiteY0"/>
                </a:cxn>
                <a:cxn ang="0">
                  <a:pos x="connsiteX1" y="connsiteY1"/>
                </a:cxn>
              </a:cxnLst>
              <a:rect l="l" t="t" r="r" b="b"/>
              <a:pathLst>
                <a:path w="7267699">
                  <a:moveTo>
                    <a:pt x="0" y="0"/>
                  </a:moveTo>
                  <a:lnTo>
                    <a:pt x="7267699" y="0"/>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8" name="椭圆 7"/>
            <p:cNvSpPr/>
            <p:nvPr/>
          </p:nvSpPr>
          <p:spPr>
            <a:xfrm>
              <a:off x="5444484" y="3443844"/>
              <a:ext cx="166252" cy="166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grpSp>
      <p:sp>
        <p:nvSpPr>
          <p:cNvPr id="17" name="矩形 16"/>
          <p:cNvSpPr/>
          <p:nvPr/>
        </p:nvSpPr>
        <p:spPr>
          <a:xfrm>
            <a:off x="1543685" y="332105"/>
            <a:ext cx="4286250" cy="617855"/>
          </a:xfrm>
          <a:prstGeom prst="rect">
            <a:avLst/>
          </a:prstGeom>
        </p:spPr>
        <p:txBody>
          <a:bodyPr wrap="square" lIns="96433" tIns="48216" rIns="96433" bIns="48216">
            <a:spAutoFit/>
          </a:bodyPr>
          <a:p>
            <a:pPr algn="l"/>
            <a:r>
              <a:rPr lang="zh-CN" altLang="en-US" sz="3400" b="1" dirty="0">
                <a:solidFill>
                  <a:schemeClr val="accent1"/>
                </a:solidFill>
                <a:latin typeface="+mn-lt"/>
                <a:ea typeface="+mn-ea"/>
                <a:cs typeface="+mn-ea"/>
                <a:sym typeface="+mn-lt"/>
              </a:rPr>
              <a:t>画面元素</a:t>
            </a:r>
            <a:r>
              <a:rPr lang="en-US" altLang="zh-CN" sz="3400" b="1" dirty="0">
                <a:solidFill>
                  <a:schemeClr val="accent1"/>
                </a:solidFill>
                <a:latin typeface="+mn-lt"/>
                <a:ea typeface="+mn-ea"/>
                <a:cs typeface="+mn-ea"/>
                <a:sym typeface="+mn-lt"/>
              </a:rPr>
              <a:t>—</a:t>
            </a:r>
            <a:r>
              <a:rPr lang="en-US" altLang="zh-CN" sz="2400" b="1" dirty="0">
                <a:solidFill>
                  <a:schemeClr val="accent1"/>
                </a:solidFill>
                <a:latin typeface="+mn-lt"/>
                <a:ea typeface="+mn-ea"/>
                <a:cs typeface="+mn-ea"/>
                <a:sym typeface="+mn-lt"/>
              </a:rPr>
              <a:t>形—点线面</a:t>
            </a:r>
            <a:endParaRPr lang="en-US" altLang="zh-CN" sz="2400" b="1" dirty="0">
              <a:solidFill>
                <a:schemeClr val="accent1"/>
              </a:solidFill>
              <a:latin typeface="+mn-lt"/>
              <a:ea typeface="+mn-ea"/>
              <a:cs typeface="+mn-ea"/>
              <a:sym typeface="+mn-lt"/>
            </a:endParaRPr>
          </a:p>
        </p:txBody>
      </p:sp>
      <p:grpSp>
        <p:nvGrpSpPr>
          <p:cNvPr id="9" name="组合 8"/>
          <p:cNvGrpSpPr/>
          <p:nvPr/>
        </p:nvGrpSpPr>
        <p:grpSpPr>
          <a:xfrm>
            <a:off x="8365" y="332385"/>
            <a:ext cx="688782" cy="617718"/>
            <a:chOff x="453311" y="179092"/>
            <a:chExt cx="653067" cy="585720"/>
          </a:xfrm>
          <a:solidFill>
            <a:schemeClr val="accent1"/>
          </a:solidFill>
        </p:grpSpPr>
        <p:sp>
          <p:nvSpPr>
            <p:cNvPr id="10" name="矩形 9"/>
            <p:cNvSpPr/>
            <p:nvPr/>
          </p:nvSpPr>
          <p:spPr>
            <a:xfrm>
              <a:off x="577234" y="235668"/>
              <a:ext cx="529144" cy="529144"/>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cs typeface="+mn-ea"/>
                <a:sym typeface="+mn-lt"/>
              </a:endParaRPr>
            </a:p>
          </p:txBody>
        </p:sp>
        <p:sp>
          <p:nvSpPr>
            <p:cNvPr id="11" name="矩形 10"/>
            <p:cNvSpPr/>
            <p:nvPr/>
          </p:nvSpPr>
          <p:spPr>
            <a:xfrm>
              <a:off x="453311" y="179092"/>
              <a:ext cx="579380" cy="525300"/>
            </a:xfrm>
            <a:prstGeom prst="rect">
              <a:avLst/>
            </a:prstGeom>
            <a:grpFill/>
          </p:spPr>
          <p:txBody>
            <a:bodyPr wrap="none">
              <a:spAutoFit/>
            </a:bodyPr>
            <a:p>
              <a:r>
                <a:rPr lang="en-US" altLang="zh-CN" sz="3000" dirty="0" smtClean="0">
                  <a:solidFill>
                    <a:schemeClr val="bg1"/>
                  </a:solidFill>
                  <a:latin typeface="+mn-lt"/>
                  <a:ea typeface="+mn-ea"/>
                  <a:cs typeface="+mn-ea"/>
                  <a:sym typeface="+mn-lt"/>
                </a:rPr>
                <a:t>01</a:t>
              </a:r>
              <a:endParaRPr lang="zh-CN" altLang="en-US" sz="3000" dirty="0">
                <a:solidFill>
                  <a:schemeClr val="bg1"/>
                </a:solidFill>
                <a:latin typeface="+mn-lt"/>
                <a:ea typeface="+mn-ea"/>
                <a:cs typeface="+mn-ea"/>
                <a:sym typeface="+mn-lt"/>
              </a:endParaRPr>
            </a:p>
          </p:txBody>
        </p:sp>
      </p:grpSp>
      <p:pic>
        <p:nvPicPr>
          <p:cNvPr id="18" name="图片 17"/>
          <p:cNvPicPr>
            <a:picLocks noChangeAspect="1"/>
          </p:cNvPicPr>
          <p:nvPr/>
        </p:nvPicPr>
        <p:blipFill>
          <a:blip r:embed="rId1"/>
          <a:stretch>
            <a:fillRect/>
          </a:stretch>
        </p:blipFill>
        <p:spPr>
          <a:xfrm>
            <a:off x="840740" y="1386205"/>
            <a:ext cx="3851275" cy="5383530"/>
          </a:xfrm>
          <a:prstGeom prst="rect">
            <a:avLst/>
          </a:prstGeom>
        </p:spPr>
      </p:pic>
      <p:pic>
        <p:nvPicPr>
          <p:cNvPr id="19" name="图片 18"/>
          <p:cNvPicPr>
            <a:picLocks noChangeAspect="1"/>
          </p:cNvPicPr>
          <p:nvPr/>
        </p:nvPicPr>
        <p:blipFill>
          <a:blip r:embed="rId2"/>
          <a:stretch>
            <a:fillRect/>
          </a:stretch>
        </p:blipFill>
        <p:spPr>
          <a:xfrm>
            <a:off x="8150860" y="1386205"/>
            <a:ext cx="3829050" cy="5383530"/>
          </a:xfrm>
          <a:prstGeom prst="rect">
            <a:avLst/>
          </a:prstGeom>
        </p:spPr>
      </p:pic>
      <p:sp>
        <p:nvSpPr>
          <p:cNvPr id="23" name="矩形 22"/>
          <p:cNvSpPr/>
          <p:nvPr/>
        </p:nvSpPr>
        <p:spPr>
          <a:xfrm>
            <a:off x="4178300" y="1386205"/>
            <a:ext cx="4502150" cy="3915410"/>
          </a:xfrm>
          <a:prstGeom prst="rect">
            <a:avLst/>
          </a:prstGeom>
          <a:solidFill>
            <a:schemeClr val="bg2"/>
          </a:solidFill>
          <a:ln w="47625">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107950" tIns="107950" rIns="107950" bIns="107950" rtlCol="0" anchor="ctr" anchorCtr="0">
            <a:noAutofit/>
          </a:bodyPr>
          <a:p>
            <a:pPr indent="360045" algn="just" eaLnBrk="1" latinLnBrk="0" hangingPunct="1">
              <a:lnSpc>
                <a:spcPct val="150000"/>
              </a:lnSpc>
              <a:spcBef>
                <a:spcPts val="0"/>
              </a:spcBef>
              <a:spcAft>
                <a:spcPts val="0"/>
              </a:spcAft>
            </a:pPr>
            <a:r>
              <a:rPr lang="zh-CN" altLang="en-US" sz="1600">
                <a:solidFill>
                  <a:schemeClr val="tx1"/>
                </a:solidFill>
                <a:sym typeface="+mn-ea"/>
              </a:rPr>
              <a:t>首先，点、线、面三者之间可以相互转换。点的运动轨迹可以构成线；两条线条的交界处可以给人以点的感觉，线条的末端或者首端也可给人以点的感觉；点的面积扩大可构成面；面缩小又可成为点；封闭的线条构成面；密集的点和线同样也能构成面。</a:t>
            </a:r>
            <a:endParaRPr lang="zh-CN" altLang="en-US" sz="1600">
              <a:solidFill>
                <a:schemeClr val="tx1"/>
              </a:solidFill>
              <a:sym typeface="+mn-ea"/>
            </a:endParaRPr>
          </a:p>
          <a:p>
            <a:pPr indent="360045" algn="just" eaLnBrk="1" latinLnBrk="0" hangingPunct="1">
              <a:lnSpc>
                <a:spcPct val="150000"/>
              </a:lnSpc>
              <a:spcBef>
                <a:spcPts val="0"/>
              </a:spcBef>
              <a:spcAft>
                <a:spcPts val="0"/>
              </a:spcAft>
            </a:pPr>
            <a:r>
              <a:rPr lang="zh-CN" altLang="en-US" sz="1600">
                <a:solidFill>
                  <a:schemeClr val="tx1"/>
                </a:solidFill>
                <a:sym typeface="+mn-ea"/>
              </a:rPr>
              <a:t>面和面之间、面和点、面和线之间还可以形成多样的组合关系，成为画面中主导性的形式因素，一幅画的形式面貌往往很大程度上是由点线面的形态和组合关系来决定的。</a:t>
            </a:r>
            <a:endParaRPr lang="zh-CN" altLang="en-US" sz="1600">
              <a:solidFill>
                <a:schemeClr val="tx1"/>
              </a:solidFill>
              <a:sym typeface="+mn-ea"/>
            </a:endParaRPr>
          </a:p>
        </p:txBody>
      </p:sp>
      <p:sp>
        <p:nvSpPr>
          <p:cNvPr id="20" name="矩形 19"/>
          <p:cNvSpPr/>
          <p:nvPr/>
        </p:nvSpPr>
        <p:spPr>
          <a:xfrm>
            <a:off x="840740" y="6409690"/>
            <a:ext cx="385191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a:latin typeface="宋体" panose="02010600030101010101" pitchFamily="2" charset="-122"/>
                <a:ea typeface="宋体" panose="02010600030101010101" pitchFamily="2" charset="-122"/>
              </a:rPr>
              <a:t>素描习作 珂勒惠支</a:t>
            </a:r>
            <a:endParaRPr lang="zh-CN" altLang="en-US">
              <a:latin typeface="宋体" panose="02010600030101010101" pitchFamily="2" charset="-122"/>
              <a:ea typeface="宋体" panose="02010600030101010101" pitchFamily="2" charset="-122"/>
            </a:endParaRPr>
          </a:p>
        </p:txBody>
      </p:sp>
      <p:sp>
        <p:nvSpPr>
          <p:cNvPr id="21" name="矩形 20"/>
          <p:cNvSpPr/>
          <p:nvPr/>
        </p:nvSpPr>
        <p:spPr>
          <a:xfrm>
            <a:off x="8139430" y="6409690"/>
            <a:ext cx="3851910" cy="360045"/>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ctr"/>
            <a:r>
              <a:rPr lang="zh-CN" altLang="en-US">
                <a:latin typeface="宋体" panose="02010600030101010101" pitchFamily="2" charset="-122"/>
                <a:ea typeface="宋体" panose="02010600030101010101" pitchFamily="2" charset="-122"/>
              </a:rPr>
              <a:t>《工作室的墙》 阿利卡</a:t>
            </a:r>
            <a:endParaRPr lang="zh-CN" altLang="en-US">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0">
        <p:random/>
      </p:transition>
    </mc:Choice>
    <mc:Fallback>
      <p:transition spd="slow" advTm="0">
        <p:random/>
      </p:transition>
    </mc:Fallback>
  </mc:AlternateContent>
</p:sld>
</file>

<file path=ppt/tags/tag1.xml><?xml version="1.0" encoding="utf-8"?>
<p:tagLst xmlns:p="http://schemas.openxmlformats.org/presentationml/2006/main">
  <p:tag name="KSO_WM_TAG_VERSION" val="1.0"/>
  <p:tag name="KSO_WM_BEAUTIFY_FLAG" val="#wm#"/>
  <p:tag name="KSO_WM_UNIT_TYPE" val="i"/>
  <p:tag name="KSO_WM_UNIT_ID" val="diagram160574_3*i*1"/>
  <p:tag name="KSO_WM_TEMPLATE_CATEGORY" val="diagram"/>
  <p:tag name="KSO_WM_TEMPLATE_INDEX" val="160574"/>
  <p:tag name="KSO_WM_UNIT_INDEX" val="1"/>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h_f"/>
  <p:tag name="KSO_WM_UNIT_INDEX" val="1_2_1"/>
  <p:tag name="KSO_WM_UNIT_ID" val="diagram160574_3*m_h_f*1_2_1"/>
  <p:tag name="KSO_WM_UNIT_CLEAR" val="1"/>
  <p:tag name="KSO_WM_UNIT_LAYERLEVEL" val="1_1_1"/>
  <p:tag name="KSO_WM_UNIT_VALUE" val="42"/>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100.xml><?xml version="1.0" encoding="utf-8"?>
<p:tagLst xmlns:p="http://schemas.openxmlformats.org/presentationml/2006/main">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32_1*m_h_a*1_2_1"/>
  <p:tag name="KSO_WM_TEMPLATE_CATEGORY" val="diagram"/>
  <p:tag name="KSO_WM_TEMPLATE_INDEX" val="2020143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32_1*m_h_a*1_3_1"/>
  <p:tag name="KSO_WM_TEMPLATE_CATEGORY" val="diagram"/>
  <p:tag name="KSO_WM_TEMPLATE_INDEX" val="2020143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02.xml><?xml version="1.0" encoding="utf-8"?>
<p:tagLst xmlns:p="http://schemas.openxmlformats.org/presentationml/2006/main">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32_1*m_h_a*1_4_1"/>
  <p:tag name="KSO_WM_TEMPLATE_CATEGORY" val="diagram"/>
  <p:tag name="KSO_WM_TEMPLATE_INDEX" val="20201432"/>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SLIDE_ID" val="diagram20201432_1"/>
  <p:tag name="KSO_WM_TEMPLATE_SUBCATEGORY" val="0"/>
  <p:tag name="KSO_WM_SLIDE_TYPE" val="text"/>
  <p:tag name="KSO_WM_SLIDE_SUBTYPE" val="diag"/>
  <p:tag name="KSO_WM_SLIDE_ITEM_CNT" val="4"/>
  <p:tag name="KSO_WM_SLIDE_INDEX" val="1"/>
  <p:tag name="KSO_WM_SLIDE_SIZE" val="849.5*411.552"/>
  <p:tag name="KSO_WM_SLIDE_POSITION" val="55.7501*85.8989"/>
  <p:tag name="KSO_WM_DIAGRAM_GROUP_CODE" val="m1-1"/>
  <p:tag name="KSO_WM_SLIDE_DIAGTYPE" val="m"/>
  <p:tag name="KSO_WM_TAG_VERSION" val="1.0"/>
  <p:tag name="KSO_WM_BEAUTIFY_FLAG" val="#wm#"/>
  <p:tag name="KSO_WM_TEMPLATE_CATEGORY" val="diagram"/>
  <p:tag name="KSO_WM_TEMPLATE_INDEX" val="20201432"/>
  <p:tag name="KSO_WM_SLIDE_LAYOUT" val="a_b_m"/>
  <p:tag name="KSO_WM_SLIDE_LAYOUT_CNT" val="1_1_1"/>
</p:tagLst>
</file>

<file path=ppt/tags/tag104.xml><?xml version="1.0" encoding="utf-8"?>
<p:tagLst xmlns:p="http://schemas.openxmlformats.org/presentationml/2006/main">
  <p:tag name="KSO_WM_TEMPLATE_CATEGORY" val="diagram"/>
  <p:tag name="KSO_WM_TEMPLATE_INDEX" val="30177820"/>
  <p:tag name="KSO_WM_UNIT_TYPE" val="b"/>
  <p:tag name="KSO_WM_UNIT_INDEX" val="1"/>
  <p:tag name="KSO_WM_UNIT_ID" val="diagram30177820_1*b*1"/>
  <p:tag name="KSO_WM_UNIT_LAYERLEVEL" val="1"/>
  <p:tag name="KSO_WM_UNIT_VALUE" val="23"/>
  <p:tag name="KSO_WM_UNIT_ISCONTENTSTITLE" val="0"/>
  <p:tag name="KSO_WM_UNIT_HIGHLIGHT" val="0"/>
  <p:tag name="KSO_WM_UNIT_COMPATIBLE" val="0"/>
  <p:tag name="KSO_WM_UNIT_CLEAR" val="0"/>
  <p:tag name="KSO_WM_BEAUTIFY_FLAG" val="#wm#"/>
  <p:tag name="KSO_WM_TAG_VERSION" val="1.0"/>
  <p:tag name="KSO_WM_UNIT_PRESET_TEXT" val="Unified fonts make reading more fluent."/>
</p:tagLst>
</file>

<file path=ppt/tags/tag105.xml><?xml version="1.0" encoding="utf-8"?>
<p:tagLst xmlns:p="http://schemas.openxmlformats.org/presentationml/2006/main">
  <p:tag name="KSO_WM_BEAUTIFY_FLAG" val="#wm#"/>
  <p:tag name="KSO_WM_TEMPLATE_CATEGORY" val="diagram"/>
  <p:tag name="KSO_WM_TEMPLATE_INDEX" val="30177820"/>
  <p:tag name="KSO_WM_TAG_VERSION" val="1.0"/>
  <p:tag name="KSO_WM_SLIDE_ID" val="diagram30177820_1"/>
  <p:tag name="KSO_WM_SLIDE_INDEX" val="1"/>
  <p:tag name="KSO_WM_SLIDE_ITEM_CNT" val="6"/>
  <p:tag name="KSO_WM_SLIDE_LAYOUT" val="a_f_b_d"/>
  <p:tag name="KSO_WM_SLIDE_LAYOUT_CNT" val="1_1_1_5"/>
  <p:tag name="KSO_WM_SLIDE_TYPE" val="text"/>
  <p:tag name="KSO_WM_SLIDE_SUBTYPE" val="picTxt"/>
  <p:tag name="KSO_WM_SLIDE_POSITION" val="46*18"/>
  <p:tag name="KSO_WM_SLIDE_SIZE" val="873*507"/>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01061_1*i*1"/>
  <p:tag name="KSO_WM_TEMPLATE_CATEGORY" val="diagram"/>
  <p:tag name="KSO_WM_TEMPLATE_INDEX" val="20201061"/>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1061_1*i*2"/>
  <p:tag name="KSO_WM_TEMPLATE_CATEGORY" val="diagram"/>
  <p:tag name="KSO_WM_TEMPLATE_INDEX" val="20201061"/>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diagram20201061_1*i*3"/>
  <p:tag name="KSO_WM_TEMPLATE_CATEGORY" val="diagram"/>
  <p:tag name="KSO_WM_TEMPLATE_INDEX" val="20201061"/>
  <p:tag name="KSO_WM_UNIT_LAYERLEVEL" val="1"/>
  <p:tag name="KSO_WM_TAG_VERSION" val="1.0"/>
  <p:tag name="KSO_WM_BEAUTIFY_FLAG" val="#wm#"/>
</p:tagLst>
</file>

<file path=ppt/tags/tag109.xml><?xml version="1.0" encoding="utf-8"?>
<p:tagLst xmlns:p="http://schemas.openxmlformats.org/presentationml/2006/main">
  <p:tag name="KSO_WM_BEAUTIFY_FLAG" val="#wm#"/>
  <p:tag name="KSO_WM_TEMPLATE_CATEGORY" val="diagram"/>
  <p:tag name="KSO_WM_TEMPLATE_INDEX" val="20201061"/>
  <p:tag name="KSO_WM_SLIDE_ID" val="diagram20201061_1"/>
  <p:tag name="KSO_WM_TEMPLATE_SUBCATEGORY" val="0"/>
  <p:tag name="KSO_WM_SLIDE_TYPE" val="text"/>
  <p:tag name="KSO_WM_SLIDE_SUBTYPE" val="picTxt"/>
  <p:tag name="KSO_WM_SLIDE_ITEM_CNT" val="0"/>
  <p:tag name="KSO_WM_SLIDE_INDEX" val="1"/>
  <p:tag name="KSO_WM_UNIT_SHOW_EDIT_AREA_INDICATION" val="1"/>
  <p:tag name="KSO_WM_SLIDE_SIZE" val="900*487"/>
  <p:tag name="KSO_WM_SLIDE_POSITION" val="38*40"/>
  <p:tag name="KSO_WM_TAG_VERSION" val="1.0"/>
  <p:tag name="KSO_WM_SLIDE_LAYOUT" val="d_f"/>
  <p:tag name="KSO_WM_SLIDE_LAYOUT_CNT" val="10_1"/>
</p:tagLst>
</file>

<file path=ppt/tags/tag11.xml><?xml version="1.0" encoding="utf-8"?>
<p:tagLst xmlns:p="http://schemas.openxmlformats.org/presentationml/2006/main">
  <p:tag name="KSO_WM_TAG_VERSION" val="1.0"/>
  <p:tag name="KSO_WM_BEAUTIFY_FLAG" val="#wm#"/>
  <p:tag name="KSO_WM_UNIT_TYPE" val="i"/>
  <p:tag name="KSO_WM_UNIT_ID" val="diagram160574_3*i*19"/>
  <p:tag name="KSO_WM_TEMPLATE_CATEGORY" val="diagram"/>
  <p:tag name="KSO_WM_TEMPLATE_INDEX" val="160574"/>
  <p:tag name="KSO_WM_UNIT_INDEX" val="19"/>
</p:tagLst>
</file>

<file path=ppt/tags/tag110.xml><?xml version="1.0" encoding="utf-8"?>
<p:tagLst xmlns:p="http://schemas.openxmlformats.org/presentationml/2006/main">
  <p:tag name="KSO_WM_SLIDE_ID" val="diagram20201441_1"/>
  <p:tag name="KSO_WM_TEMPLATE_SUBCATEGORY" val="0"/>
  <p:tag name="KSO_WM_SLIDE_TYPE" val="text"/>
  <p:tag name="KSO_WM_SLIDE_SUBTYPE" val="diag"/>
  <p:tag name="KSO_WM_SLIDE_ITEM_CNT" val="4"/>
  <p:tag name="KSO_WM_SLIDE_INDEX" val="1"/>
  <p:tag name="KSO_WM_SLIDE_SIZE" val="665.178*378.726"/>
  <p:tag name="KSO_WM_SLIDE_POSITION" val="147.232*139.953"/>
  <p:tag name="KSO_WM_DIAGRAM_GROUP_CODE" val="l1-1"/>
  <p:tag name="KSO_WM_SLIDE_DIAGTYPE" val="l"/>
  <p:tag name="KSO_WM_TAG_VERSION" val="1.0"/>
  <p:tag name="KSO_WM_BEAUTIFY_FLAG" val="#wm#"/>
  <p:tag name="KSO_WM_TEMPLATE_CATEGORY" val="diagram"/>
  <p:tag name="KSO_WM_TEMPLATE_INDEX" val="20201441"/>
  <p:tag name="KSO_WM_SLIDE_LAYOUT" val="a_b_l"/>
  <p:tag name="KSO_WM_SLIDE_LAYOUT_CNT" val="1_1_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7"/>
  <p:tag name="KSO_WM_UNIT_ID" val="diagram160574_3*m_i*1_7"/>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8"/>
  <p:tag name="KSO_WM_UNIT_ID" val="diagram160574_3*m_i*1_8"/>
  <p:tag name="KSO_WM_UNIT_CLEAR" val="1"/>
  <p:tag name="KSO_WM_UNIT_LAYERLEVEL" val="1_1"/>
  <p:tag name="KSO_WM_DIAGRAM_GROUP_CODE" val="m1-1"/>
  <p:tag name="KSO_WM_UNIT_LINE_FORE_SCHEMECOLOR_INDEX" val="6"/>
  <p:tag name="KSO_WM_UNIT_LINE_FILL_TYPE" val="2"/>
  <p:tag name="KSO_WM_UNIT_TEXT_FILL_FORE_SCHEMECOLOR_INDEX" val="14"/>
  <p:tag name="KSO_WM_UNIT_TEXT_FILL_TYPE" val="1"/>
  <p:tag name="KSO_WM_UNIT_USESOURCEFORMAT_APPLY" val="0"/>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9"/>
  <p:tag name="KSO_WM_UNIT_ID" val="diagram160574_3*m_i*1_9"/>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0"/>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h_f"/>
  <p:tag name="KSO_WM_UNIT_INDEX" val="1_3_1"/>
  <p:tag name="KSO_WM_UNIT_ID" val="diagram160574_3*m_h_f*1_3_1"/>
  <p:tag name="KSO_WM_UNIT_CLEAR" val="1"/>
  <p:tag name="KSO_WM_UNIT_LAYERLEVEL" val="1_1_1"/>
  <p:tag name="KSO_WM_UNIT_VALUE" val="42"/>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16.xml><?xml version="1.0" encoding="utf-8"?>
<p:tagLst xmlns:p="http://schemas.openxmlformats.org/presentationml/2006/main">
  <p:tag name="KSO_WM_SLIDE_ITEM_CNT" val="3"/>
</p:tagLst>
</file>

<file path=ppt/tags/tag17.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h_f"/>
  <p:tag name="KSO_WM_UNIT_INDEX" val="1_1_1"/>
  <p:tag name="KSO_WM_UNIT_ID" val="diagram649_3*l_h_f*1_1_1"/>
  <p:tag name="KSO_WM_UNIT_CLEAR" val="1"/>
  <p:tag name="KSO_WM_UNIT_LAYERLEVEL" val="1_1_1"/>
  <p:tag name="KSO_WM_UNIT_VALUE" val="16"/>
  <p:tag name="KSO_WM_UNIT_HIGHLIGHT" val="0"/>
  <p:tag name="KSO_WM_UNIT_COMPATIBLE" val="0"/>
  <p:tag name="KSO_WM_BEAUTIFY_FLAG" val="#wm#"/>
  <p:tag name="KSO_WM_UNIT_PRESET_TEXT" val="LOREM"/>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Lst>
</file>

<file path=ppt/tags/tag18.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h_f"/>
  <p:tag name="KSO_WM_UNIT_INDEX" val="1_3_1"/>
  <p:tag name="KSO_WM_UNIT_ID" val="diagram649_3*l_h_f*1_3_1"/>
  <p:tag name="KSO_WM_UNIT_CLEAR" val="1"/>
  <p:tag name="KSO_WM_UNIT_LAYERLEVEL" val="1_1_1"/>
  <p:tag name="KSO_WM_UNIT_VALUE" val="16"/>
  <p:tag name="KSO_WM_UNIT_HIGHLIGHT" val="0"/>
  <p:tag name="KSO_WM_UNIT_COMPATIBLE" val="0"/>
  <p:tag name="KSO_WM_BEAUTIFY_FLAG" val="#wm#"/>
  <p:tag name="KSO_WM_UNIT_PRESET_TEXT" val="LOREM"/>
  <p:tag name="KSO_WM_UNIT_FILL_FORE_SCHEMECOLOR_INDEX" val="14"/>
  <p:tag name="KSO_WM_UNIT_FILL_TYPE" val="1"/>
  <p:tag name="KSO_WM_UNIT_LINE_FORE_SCHEMECOLOR_INDEX" val="10"/>
  <p:tag name="KSO_WM_UNIT_LINE_FILL_TYPE" val="2"/>
  <p:tag name="KSO_WM_UNIT_TEXT_FILL_FORE_SCHEMECOLOR_INDEX" val="10"/>
  <p:tag name="KSO_WM_UNIT_TEXT_FILL_TYPE" val="1"/>
  <p:tag name="KSO_WM_UNIT_USESOURCEFORMAT_APPLY" val="1"/>
</p:tagLst>
</file>

<file path=ppt/tags/tag19.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h_f"/>
  <p:tag name="KSO_WM_UNIT_INDEX" val="1_4_1"/>
  <p:tag name="KSO_WM_UNIT_ID" val="diagram649_3*l_h_f*1_4_1"/>
  <p:tag name="KSO_WM_UNIT_CLEAR" val="1"/>
  <p:tag name="KSO_WM_UNIT_LAYERLEVEL" val="1_1_1"/>
  <p:tag name="KSO_WM_UNIT_VALUE" val="16"/>
  <p:tag name="KSO_WM_UNIT_HIGHLIGHT" val="0"/>
  <p:tag name="KSO_WM_UNIT_COMPATIBLE" val="0"/>
  <p:tag name="KSO_WM_BEAUTIFY_FLAG" val="#wm#"/>
  <p:tag name="KSO_WM_UNIT_PRESET_TEXT" val="LOREM"/>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Lst>
</file>

<file path=ppt/tags/tag2.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1"/>
  <p:tag name="KSO_WM_UNIT_ID" val="diagram160574_3*m_i*1_1"/>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20.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h_f"/>
  <p:tag name="KSO_WM_UNIT_INDEX" val="1_2_1"/>
  <p:tag name="KSO_WM_UNIT_ID" val="diagram649_3*l_h_f*1_2_1"/>
  <p:tag name="KSO_WM_UNIT_CLEAR" val="1"/>
  <p:tag name="KSO_WM_UNIT_LAYERLEVEL" val="1_1_1"/>
  <p:tag name="KSO_WM_UNIT_VALUE" val="16"/>
  <p:tag name="KSO_WM_UNIT_HIGHLIGHT" val="0"/>
  <p:tag name="KSO_WM_UNIT_COMPATIBLE" val="0"/>
  <p:tag name="KSO_WM_BEAUTIFY_FLAG" val="#wm#"/>
  <p:tag name="KSO_WM_UNIT_PRESET_TEXT" val="LOREM"/>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Lst>
</file>

<file path=ppt/tags/tag21.xml><?xml version="1.0" encoding="utf-8"?>
<p:tagLst xmlns:p="http://schemas.openxmlformats.org/presentationml/2006/main">
  <p:tag name="KSO_WM_TAG_VERSION" val="1.0"/>
  <p:tag name="KSO_WM_BEAUTIFY_FLAG" val="#wm#"/>
  <p:tag name="KSO_WM_UNIT_TYPE" val="i"/>
  <p:tag name="KSO_WM_UNIT_ID" val="diagram649_3*i*4"/>
  <p:tag name="KSO_WM_TEMPLATE_CATEGORY" val="diagram"/>
  <p:tag name="KSO_WM_TEMPLATE_INDEX" val="649"/>
  <p:tag name="KSO_WM_UNIT_INDEX" val="4"/>
</p:tagLst>
</file>

<file path=ppt/tags/tag22.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
  <p:tag name="KSO_WM_UNIT_ID" val="diagram649_3*l_i*1_1"/>
  <p:tag name="KSO_WM_UNIT_CLEAR" val="1"/>
  <p:tag name="KSO_WM_UNIT_LAYERLEVEL" val="1_1"/>
  <p:tag name="KSO_WM_BEAUTIFY_FLAG" val="#wm#"/>
  <p:tag name="KSO_WM_UNIT_LINE_FORE_SCHEMECOLOR_INDEX" val="16"/>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2"/>
  <p:tag name="KSO_WM_UNIT_ID" val="diagram649_3*l_i*1_2"/>
  <p:tag name="KSO_WM_UNIT_CLEAR" val="1"/>
  <p:tag name="KSO_WM_UNIT_LAYERLEVEL" val="1_1"/>
  <p:tag name="KSO_WM_BEAUTIFY_FLAG" val="#wm#"/>
  <p:tag name="KSO_WM_UNIT_FILL_FORE_SCHEMECOLOR_INDEX" val="10"/>
  <p:tag name="KSO_WM_UNIT_FILL_TYPE" val="1"/>
  <p:tag name="KSO_WM_UNIT_TEXT_FILL_FORE_SCHEMECOLOR_INDEX" val="2"/>
  <p:tag name="KSO_WM_UNIT_TEXT_FILL_TYPE" val="1"/>
  <p:tag name="KSO_WM_UNIT_USESOURCEFORMAT_APPLY" val="1"/>
</p:tagLst>
</file>

<file path=ppt/tags/tag24.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3"/>
  <p:tag name="KSO_WM_UNIT_ID" val="diagram649_3*l_i*1_3"/>
  <p:tag name="KSO_WM_UNIT_CLEAR" val="1"/>
  <p:tag name="KSO_WM_UNIT_LAYERLEVEL" val="1_1"/>
  <p:tag name="KSO_WM_BEAUTIFY_FLAG" val="#wm#"/>
  <p:tag name="KSO_WM_UNIT_FILL_FORE_SCHEMECOLOR_INDEX" val="5"/>
  <p:tag name="KSO_WM_UNIT_FILL_TYPE" val="1"/>
  <p:tag name="KSO_WM_UNIT_USESOURCEFORMAT_APPLY" val="1"/>
</p:tagLst>
</file>

<file path=ppt/tags/tag25.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4"/>
  <p:tag name="KSO_WM_UNIT_ID" val="diagram649_3*l_i*1_4"/>
  <p:tag name="KSO_WM_UNIT_CLEAR" val="1"/>
  <p:tag name="KSO_WM_UNIT_LAYERLEVEL" val="1_1"/>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6.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5"/>
  <p:tag name="KSO_WM_UNIT_ID" val="diagram649_3*l_i*1_5"/>
  <p:tag name="KSO_WM_UNIT_CLEAR" val="1"/>
  <p:tag name="KSO_WM_UNIT_LAYERLEVEL" val="1_1"/>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6"/>
  <p:tag name="KSO_WM_UNIT_ID" val="diagram649_3*l_i*1_6"/>
  <p:tag name="KSO_WM_UNIT_CLEAR" val="1"/>
  <p:tag name="KSO_WM_UNIT_LAYERLEVEL" val="1_1"/>
  <p:tag name="KSO_WM_BEAUTIFY_FLAG" val="#wm#"/>
  <p:tag name="KSO_WM_UNIT_FILL_FORE_SCHEMECOLOR_INDEX" val="14"/>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7"/>
  <p:tag name="KSO_WM_UNIT_ID" val="diagram649_3*l_i*1_7"/>
  <p:tag name="KSO_WM_UNIT_CLEAR" val="1"/>
  <p:tag name="KSO_WM_UNIT_LAYERLEVEL" val="1_1"/>
  <p:tag name="KSO_WM_BEAUTIFY_FLAG" val="#wm#"/>
  <p:tag name="KSO_WM_UNIT_FILL_FORE_SCHEMECOLOR_INDEX" val="14"/>
  <p:tag name="KSO_WM_UNIT_FILL_TYPE" val="1"/>
  <p:tag name="KSO_WM_UNIT_LINE_FORE_SCHEMECOLOR_INDEX" val="10"/>
  <p:tag name="KSO_WM_UNIT_LINE_FILL_TYPE" val="2"/>
  <p:tag name="KSO_WM_UNIT_TEXT_FILL_FORE_SCHEMECOLOR_INDEX" val="2"/>
  <p:tag name="KSO_WM_UNIT_TEXT_FILL_TYPE" val="1"/>
  <p:tag name="KSO_WM_UNIT_USESOURCEFORMAT_APPLY" val="1"/>
</p:tagLst>
</file>

<file path=ppt/tags/tag29.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8"/>
  <p:tag name="KSO_WM_UNIT_ID" val="diagram649_3*l_i*1_8"/>
  <p:tag name="KSO_WM_UNIT_CLEAR" val="1"/>
  <p:tag name="KSO_WM_UNIT_LAYERLEVEL" val="1_1"/>
  <p:tag name="KSO_WM_BEAUTIFY_FLAG" val="#wm#"/>
  <p:tag name="KSO_WM_UNIT_FILL_FORE_SCHEMECOLOR_INDEX" val="6"/>
  <p:tag name="KSO_WM_UNIT_FILL_TYPE" val="1"/>
  <p:tag name="KSO_WM_UNIT_USESOURCEFORMAT_APPLY"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2"/>
  <p:tag name="KSO_WM_UNIT_ID" val="diagram160574_3*m_i*1_2"/>
  <p:tag name="KSO_WM_UNIT_CLEAR" val="1"/>
  <p:tag name="KSO_WM_UNIT_LAYERLEVEL" val="1_1"/>
  <p:tag name="KSO_WM_DIAGRAM_GROUP_CODE" val="m1-1"/>
  <p:tag name="KSO_WM_UNIT_LINE_FORE_SCHEMECOLOR_INDEX" val="6"/>
  <p:tag name="KSO_WM_UNIT_LINE_FILL_TYPE" val="2"/>
  <p:tag name="KSO_WM_UNIT_TEXT_FILL_FORE_SCHEMECOLOR_INDEX" val="14"/>
  <p:tag name="KSO_WM_UNIT_TEXT_FILL_TYPE" val="1"/>
  <p:tag name="KSO_WM_UNIT_USESOURCEFORMAT_APPLY" val="0"/>
</p:tagLst>
</file>

<file path=ppt/tags/tag30.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9"/>
  <p:tag name="KSO_WM_UNIT_ID" val="diagram649_3*l_i*1_9"/>
  <p:tag name="KSO_WM_UNIT_CLEAR" val="1"/>
  <p:tag name="KSO_WM_UNIT_LAYERLEVEL" val="1_1"/>
  <p:tag name="KSO_WM_BEAUTIFY_FLAG" val="#wm#"/>
  <p:tag name="KSO_WM_UNIT_FILL_FORE_SCHEMECOLOR_INDEX" val="10"/>
  <p:tag name="KSO_WM_UNIT_FILL_TYPE" val="1"/>
  <p:tag name="KSO_WM_UNIT_USESOURCEFORMAT_APPLY" val="1"/>
</p:tagLst>
</file>

<file path=ppt/tags/tag31.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0"/>
  <p:tag name="KSO_WM_UNIT_ID" val="diagram649_3*l_i*1_10"/>
  <p:tag name="KSO_WM_UNIT_CLEAR" val="1"/>
  <p:tag name="KSO_WM_UNIT_LAYERLEVEL" val="1_1"/>
  <p:tag name="KSO_WM_BEAUTIFY_FLAG" val="#wm#"/>
  <p:tag name="KSO_WM_UNIT_FILL_FORE_SCHEMECOLOR_INDEX" val="8"/>
  <p:tag name="KSO_WM_UNIT_FILL_TYPE" val="1"/>
  <p:tag name="KSO_WM_UNIT_USESOURCEFORMAT_APPLY" val="1"/>
</p:tagLst>
</file>

<file path=ppt/tags/tag32.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1"/>
  <p:tag name="KSO_WM_UNIT_ID" val="diagram649_3*l_i*1_11"/>
  <p:tag name="KSO_WM_UNIT_CLEAR" val="1"/>
  <p:tag name="KSO_WM_UNIT_LAYERLEVEL" val="1_1"/>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2"/>
  <p:tag name="KSO_WM_UNIT_ID" val="diagram649_3*l_i*1_12"/>
  <p:tag name="KSO_WM_UNIT_CLEAR" val="1"/>
  <p:tag name="KSO_WM_UNIT_LAYERLEVEL" val="1_1"/>
  <p:tag name="KSO_WM_BEAUTIFY_FLAG" val="#wm#"/>
  <p:tag name="KSO_WM_UNIT_LINE_FORE_SCHEMECOLOR_INDEX" val="8"/>
  <p:tag name="KSO_WM_UNIT_LINE_FILL_TYPE" val="2"/>
  <p:tag name="KSO_WM_UNIT_USESOURCEFORMAT_APPLY" val="1"/>
</p:tagLst>
</file>

<file path=ppt/tags/tag34.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3"/>
  <p:tag name="KSO_WM_UNIT_ID" val="diagram649_3*l_i*1_13"/>
  <p:tag name="KSO_WM_UNIT_CLEAR" val="1"/>
  <p:tag name="KSO_WM_UNIT_LAYERLEVEL" val="1_1"/>
  <p:tag name="KSO_WM_BEAUTIFY_FLAG" val="#wm#"/>
  <p:tag name="KSO_WM_UNIT_LINE_FORE_SCHEMECOLOR_INDEX" val="5"/>
  <p:tag name="KSO_WM_UNIT_LINE_FILL_TYPE" val="2"/>
  <p:tag name="KSO_WM_UNIT_USESOURCEFORMAT_APPLY" val="1"/>
</p:tagLst>
</file>

<file path=ppt/tags/tag35.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4"/>
  <p:tag name="KSO_WM_UNIT_ID" val="diagram649_3*l_i*1_14"/>
  <p:tag name="KSO_WM_UNIT_CLEAR" val="1"/>
  <p:tag name="KSO_WM_UNIT_LAYERLEVEL" val="1_1"/>
  <p:tag name="KSO_WM_BEAUTIFY_FLAG" val="#wm#"/>
  <p:tag name="KSO_WM_UNIT_LINE_FORE_SCHEMECOLOR_INDEX" val="10"/>
  <p:tag name="KSO_WM_UNIT_LINE_FILL_TYPE" val="2"/>
  <p:tag name="KSO_WM_UNIT_USESOURCEFORMAT_APPLY" val="1"/>
</p:tagLst>
</file>

<file path=ppt/tags/tag36.xml><?xml version="1.0" encoding="utf-8"?>
<p:tagLst xmlns:p="http://schemas.openxmlformats.org/presentationml/2006/main">
  <p:tag name="KSO_WM_TEMPLATE_CATEGORY" val="diagram"/>
  <p:tag name="KSO_WM_TEMPLATE_INDEX" val="649"/>
  <p:tag name="KSO_WM_DIAGRAM_GROUP_CODE" val="l1-1"/>
  <p:tag name="KSO_WM_TAG_VERSION" val="1.0"/>
  <p:tag name="KSO_WM_UNIT_TYPE" val="l_i"/>
  <p:tag name="KSO_WM_UNIT_INDEX" val="1_15"/>
  <p:tag name="KSO_WM_UNIT_ID" val="diagram649_3*l_i*1_15"/>
  <p:tag name="KSO_WM_UNIT_CLEAR" val="1"/>
  <p:tag name="KSO_WM_UNIT_LAYERLEVEL" val="1_1"/>
  <p:tag name="KSO_WM_BEAUTIFY_FLAG" val="#wm#"/>
  <p:tag name="KSO_WM_UNIT_LINE_FORE_SCHEMECOLOR_INDEX" val="6"/>
  <p:tag name="KSO_WM_UNIT_LINE_FILL_TYPE" val="2"/>
  <p:tag name="KSO_WM_UNIT_USESOURCEFORMAT_APPLY" val="1"/>
</p:tagLst>
</file>

<file path=ppt/tags/tag37.xml><?xml version="1.0" encoding="utf-8"?>
<p:tagLst xmlns:p="http://schemas.openxmlformats.org/presentationml/2006/main">
  <p:tag name="KSO_WM_SLIDE_ITEM_CNT" val="4"/>
</p:tagLst>
</file>

<file path=ppt/tags/tag38.xml><?xml version="1.0" encoding="utf-8"?>
<p:tagLst xmlns:p="http://schemas.openxmlformats.org/presentationml/2006/main">
  <p:tag name="KSO_WM_TAG_VERSION" val="1.0"/>
  <p:tag name="KSO_WM_BEAUTIFY_FLAG" val="#wm#"/>
  <p:tag name="KSO_WM_UNIT_TYPE" val="i"/>
  <p:tag name="KSO_WM_UNIT_ID" val="diagram30177760_1*i*11"/>
  <p:tag name="KSO_WM_TEMPLATE_CATEGORY" val="diagram"/>
  <p:tag name="KSO_WM_TEMPLATE_INDEX" val="30177760"/>
  <p:tag name="KSO_WM_UNIT_INDEX" val="11"/>
</p:tagLst>
</file>

<file path=ppt/tags/tag39.xml><?xml version="1.0" encoding="utf-8"?>
<p:tagLst xmlns:p="http://schemas.openxmlformats.org/presentationml/2006/main">
  <p:tag name="KSO_WM_TAG_VERSION" val="1.0"/>
  <p:tag name="KSO_WM_BEAUTIFY_FLAG" val="#wm#"/>
  <p:tag name="KSO_WM_UNIT_TYPE" val="i"/>
  <p:tag name="KSO_WM_UNIT_ID" val="diagram30177760_1*i*12"/>
  <p:tag name="KSO_WM_TEMPLATE_CATEGORY" val="diagram"/>
  <p:tag name="KSO_WM_TEMPLATE_INDEX" val="30177760"/>
  <p:tag name="KSO_WM_UNIT_INDEX" val="12"/>
</p:tagLst>
</file>

<file path=ppt/tags/tag4.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3"/>
  <p:tag name="KSO_WM_UNIT_ID" val="diagram160574_3*m_i*1_3"/>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0"/>
</p:tagLst>
</file>

<file path=ppt/tags/tag40.xml><?xml version="1.0" encoding="utf-8"?>
<p:tagLst xmlns:p="http://schemas.openxmlformats.org/presentationml/2006/main">
  <p:tag name="KSO_WM_TEMPLATE_CATEGORY" val="diagram"/>
  <p:tag name="KSO_WM_TEMPLATE_INDEX" val="30177760"/>
  <p:tag name="KSO_WM_TAG_VERSION" val="1.0"/>
  <p:tag name="KSO_WM_SLIDE_ID" val="diagram30177760_1"/>
  <p:tag name="KSO_WM_SLIDE_INDEX" val="1"/>
  <p:tag name="KSO_WM_SLIDE_ITEM_CNT" val="6"/>
  <p:tag name="KSO_WM_SLIDE_LAYOUT" val="a_b_f_d"/>
  <p:tag name="KSO_WM_SLIDE_LAYOUT_CNT" val="1_1_2_4"/>
  <p:tag name="KSO_WM_SLIDE_TYPE" val="text"/>
  <p:tag name="KSO_WM_SLIDE_SUBTYPE" val="picTxt"/>
  <p:tag name="KSO_WM_BEAUTIFY_FLAG" val="#wm#"/>
  <p:tag name="KSO_WM_SLIDE_POSITION" val="39*111"/>
  <p:tag name="KSO_WM_SLIDE_SIZE" val="880*331"/>
</p:tagLst>
</file>

<file path=ppt/tags/tag41.xml><?xml version="1.0" encoding="utf-8"?>
<p:tagLst xmlns:p="http://schemas.openxmlformats.org/presentationml/2006/main">
  <p:tag name="KSO_WM_TEMPLATE_CATEGORY" val="diagram"/>
  <p:tag name="KSO_WM_TEMPLATE_INDEX" val="30177818"/>
  <p:tag name="KSO_WM_UNIT_TYPE" val="d"/>
  <p:tag name="KSO_WM_UNIT_INDEX" val="4"/>
  <p:tag name="KSO_WM_UNIT_ID" val="diagram30177818_1*d*4"/>
  <p:tag name="KSO_WM_UNIT_LAYERLEVEL" val="1"/>
  <p:tag name="KSO_WM_UNIT_VALUE" val="653*653"/>
  <p:tag name="KSO_WM_UNIT_HIGHLIGHT" val="0"/>
  <p:tag name="KSO_WM_UNIT_COMPATIBLE" val="0"/>
  <p:tag name="KSO_WM_UNIT_CLEAR" val="0"/>
  <p:tag name="KSO_WM_BEAUTIFY_FLAG" val="#wm#"/>
  <p:tag name="KSO_WM_TAG_VERSION" val="1.0"/>
</p:tagLst>
</file>

<file path=ppt/tags/tag42.xml><?xml version="1.0" encoding="utf-8"?>
<p:tagLst xmlns:p="http://schemas.openxmlformats.org/presentationml/2006/main">
  <p:tag name="KSO_WM_TEMPLATE_CATEGORY" val="diagram"/>
  <p:tag name="KSO_WM_TEMPLATE_INDEX" val="30177818"/>
  <p:tag name="KSO_WM_UNIT_TYPE" val="f"/>
  <p:tag name="KSO_WM_UNIT_INDEX" val="1"/>
  <p:tag name="KSO_WM_UNIT_ID" val="diagram30177818_1*f*1"/>
  <p:tag name="KSO_WM_UNIT_LAYERLEVEL" val="1"/>
  <p:tag name="KSO_WM_UNIT_VALUE" val="56"/>
  <p:tag name="KSO_WM_UNIT_HIGHLIGHT" val="0"/>
  <p:tag name="KSO_WM_UNIT_COMPATIBLE" val="0"/>
  <p:tag name="KSO_WM_UNIT_CLEAR" val="0"/>
  <p:tag name="KSO_WM_BEAUTIFY_FLAG" val="#wm#"/>
  <p:tag name="KSO_WM_TAG_VERSION" val="1.0"/>
  <p:tag name="KSO_WM_UNIT_PRESET_TEXT" val="Unified fonts make reading more fluent.Theme color makes PPT more convenient to change."/>
</p:tagLst>
</file>

<file path=ppt/tags/tag43.xml><?xml version="1.0" encoding="utf-8"?>
<p:tagLst xmlns:p="http://schemas.openxmlformats.org/presentationml/2006/main">
  <p:tag name="KSO_WM_TAG_VERSION" val="1.0"/>
  <p:tag name="KSO_WM_BEAUTIFY_FLAG" val="#wm#"/>
  <p:tag name="KSO_WM_UNIT_ID" val="diagram160396_1*l_h_f*1_1_1"/>
  <p:tag name="KSO_WM_TEMPLATE_CATEGORY" val="diagram"/>
  <p:tag name="KSO_WM_TEMPLATE_INDEX" val="160396"/>
  <p:tag name="KSO_WM_UNIT_TYPE" val="l_h_f"/>
  <p:tag name="KSO_WM_UNIT_INDEX" val="1_1_1"/>
  <p:tag name="KSO_WM_UNIT_CLEAR" val="1"/>
  <p:tag name="KSO_WM_UNIT_LAYERLEVEL" val="1_1_1"/>
  <p:tag name="KSO_WM_UNIT_VALUE" val="60"/>
  <p:tag name="KSO_WM_UNIT_HIGHLIGHT" val="0"/>
  <p:tag name="KSO_WM_UNIT_COMPATIBLE" val="0"/>
  <p:tag name="KSO_WM_UNIT_PRESET_TEXT_INDEX" val="4"/>
  <p:tag name="KSO_WM_UNIT_PRESET_TEXT_LEN" val="40"/>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0"/>
</p:tagLst>
</file>

<file path=ppt/tags/tag44.xml><?xml version="1.0" encoding="utf-8"?>
<p:tagLst xmlns:p="http://schemas.openxmlformats.org/presentationml/2006/main">
  <p:tag name="KSO_WM_TAG_VERSION" val="1.0"/>
  <p:tag name="KSO_WM_BEAUTIFY_FLAG" val="#wm#"/>
  <p:tag name="KSO_WM_UNIT_ID" val="diagram160396_1*l_h_a*1_1_1"/>
  <p:tag name="KSO_WM_TEMPLATE_CATEGORY" val="diagram"/>
  <p:tag name="KSO_WM_TEMPLATE_INDEX" val="160396"/>
  <p:tag name="KSO_WM_UNIT_TYPE" val="l_h_a"/>
  <p:tag name="KSO_WM_UNIT_INDEX" val="1_1_1"/>
  <p:tag name="KSO_WM_UNIT_CLEAR" val="1"/>
  <p:tag name="KSO_WM_UNIT_LAYERLEVEL" val="1_1_1"/>
  <p:tag name="KSO_WM_UNIT_VALUE" val="25"/>
  <p:tag name="KSO_WM_UNIT_HIGHLIGHT" val="0"/>
  <p:tag name="KSO_WM_UNIT_COMPATIBLE" val="0"/>
  <p:tag name="KSO_WM_DIAGRAM_GROUP_CODE" val="l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45.xml><?xml version="1.0" encoding="utf-8"?>
<p:tagLst xmlns:p="http://schemas.openxmlformats.org/presentationml/2006/main">
  <p:tag name="KSO_WM_TAG_VERSION" val="1.0"/>
  <p:tag name="KSO_WM_BEAUTIFY_FLAG" val="#wm#"/>
  <p:tag name="KSO_WM_UNIT_ID" val="diagram160396_1*l_i*1_1"/>
  <p:tag name="KSO_WM_TEMPLATE_CATEGORY" val="diagram"/>
  <p:tag name="KSO_WM_TEMPLATE_INDEX" val="160396"/>
  <p:tag name="KSO_WM_UNIT_TYPE" val="l_i"/>
  <p:tag name="KSO_WM_UNIT_INDEX" val="1_1"/>
  <p:tag name="KSO_WM_UNIT_CLEAR" val="1"/>
  <p:tag name="KSO_WM_UNIT_LAYERLEVEL" val="1_1"/>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0"/>
</p:tagLst>
</file>

<file path=ppt/tags/tag46.xml><?xml version="1.0" encoding="utf-8"?>
<p:tagLst xmlns:p="http://schemas.openxmlformats.org/presentationml/2006/main">
  <p:tag name="KSO_WM_BEAUTIFY_FLAG" val="#wm#"/>
  <p:tag name="KSO_WM_TEMPLATE_CATEGORY" val="diagram"/>
  <p:tag name="KSO_WM_TEMPLATE_INDEX" val="30177818"/>
  <p:tag name="KSO_WM_TAG_VERSION" val="1.0"/>
  <p:tag name="KSO_WM_SLIDE_ID" val="diagram30177818_1"/>
  <p:tag name="KSO_WM_SLIDE_INDEX" val="1"/>
  <p:tag name="KSO_WM_SLIDE_ITEM_CNT" val="1"/>
  <p:tag name="KSO_WM_SLIDE_LAYOUT" val="a_f_d"/>
  <p:tag name="KSO_WM_SLIDE_LAYOUT_CNT" val="1_2_7"/>
  <p:tag name="KSO_WM_SLIDE_TYPE" val="text"/>
  <p:tag name="KSO_WM_SLIDE_SUBTYPE" val="picTxt"/>
  <p:tag name="KSO_WM_SLIDE_POSITION" val="-1*105"/>
  <p:tag name="KSO_WM_SLIDE_SIZE" val="961*379"/>
</p:tagLst>
</file>

<file path=ppt/tags/tag47.xml><?xml version="1.0" encoding="utf-8"?>
<p:tagLst xmlns:p="http://schemas.openxmlformats.org/presentationml/2006/main">
  <p:tag name="KSO_WM_SLIDE_ID" val="diagram20201228_1"/>
  <p:tag name="KSO_WM_TEMPLATE_SUBCATEGORY" val="0"/>
  <p:tag name="KSO_WM_SLIDE_TYPE" val="text"/>
  <p:tag name="KSO_WM_SLIDE_SUBTYPE" val="picTxt"/>
  <p:tag name="KSO_WM_SLIDE_ITEM_CNT" val="0"/>
  <p:tag name="KSO_WM_SLIDE_INDEX" val="1"/>
  <p:tag name="KSO_WM_SLIDE_SIZE" val="660*370"/>
  <p:tag name="KSO_WM_SLIDE_POSITION" val="144*107"/>
  <p:tag name="KSO_WM_TAG_VERSION" val="1.0"/>
  <p:tag name="KSO_WM_BEAUTIFY_FLAG" val="#wm#"/>
  <p:tag name="KSO_WM_TEMPLATE_CATEGORY" val="diagram"/>
  <p:tag name="KSO_WM_TEMPLATE_INDEX" val="20201228"/>
  <p:tag name="KSO_WM_SLIDE_LAYOUT" val="d_f_g"/>
  <p:tag name="KSO_WM_SLIDE_LAYOUT_CNT" val="1_1_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1*b*1"/>
  <p:tag name="KSO_WM_TEMPLATE_CATEGORY" val="diagram"/>
  <p:tag name="KSO_WM_TEMPLATE_INDEX" val="20201456"/>
  <p:tag name="KSO_WM_UNIT_LAYERLEVEL" val="1"/>
  <p:tag name="KSO_WM_TAG_VERSION" val="1.0"/>
  <p:tag name="KSO_WM_BEAUTIFY_FLAG" val="#wm#"/>
  <p:tag name="KSO_WM_UNIT_ISCONTENTSTITLE" val="0"/>
  <p:tag name="KSO_WM_UNIT_PRESET_TEXT" val="单击此处添加副标题"/>
  <p:tag name="KSO_WM_UNIT_NOCLEAR" val="0"/>
  <p:tag name="KSO_WM_UNIT_VALUE" val="62"/>
  <p:tag name="KSO_WM_UNIT_TYPE" val="b"/>
  <p:tag name="KSO_WM_UNIT_INDEX" val="1"/>
  <p:tag name="KSO_WM_DIAGRAM_GROUP_CODE" val="l1-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8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8_1"/>
  <p:tag name="KSO_WM_UNIT_FILL_FORE_SCHEMECOLOR_INDEX" val="14"/>
  <p:tag name="KSO_WM_UNIT_FILL_TYPE" val="1"/>
  <p:tag name="KSO_WM_UNIT_LINE_FORE_SCHEMECOLOR_INDEX" val="5"/>
  <p:tag name="KSO_WM_UNIT_LINE_FILL_TYPE" val="2"/>
  <p:tag name="KSO_WM_UNIT_USESOURCEFORMAT_APPLY"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h_f"/>
  <p:tag name="KSO_WM_UNIT_INDEX" val="1_1_1"/>
  <p:tag name="KSO_WM_UNIT_ID" val="diagram160574_3*m_h_f*1_1_1"/>
  <p:tag name="KSO_WM_UNIT_CLEAR" val="1"/>
  <p:tag name="KSO_WM_UNIT_LAYERLEVEL" val="1_1_1"/>
  <p:tag name="KSO_WM_UNIT_VALUE" val="42"/>
  <p:tag name="KSO_WM_UNIT_HIGHLIGHT" val="0"/>
  <p:tag name="KSO_WM_UNIT_COMPATIBLE" val="0"/>
  <p:tag name="KSO_WM_DIAGRAM_GROUP_CODE" val="m1-1"/>
  <p:tag name="KSO_WM_UNIT_PRESET_TEXT" val="LOREM"/>
  <p:tag name="KSO_WM_UNIT_FILL_FORE_SCHEMECOLOR_INDEX" val="5"/>
  <p:tag name="KSO_WM_UNIT_FILL_TYPE" val="1"/>
  <p:tag name="KSO_WM_UNIT_TEXT_FILL_FORE_SCHEMECOLOR_INDEX" val="14"/>
  <p:tag name="KSO_WM_UNIT_TEXT_FILL_TYPE" val="1"/>
  <p:tag name="KSO_WM_UNIT_USESOURCEFORMAT_APPLY" val="0"/>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7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7_1"/>
  <p:tag name="KSO_WM_UNIT_FILL_FORE_SCHEMECOLOR_INDEX" val="5"/>
  <p:tag name="KSO_WM_UNI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6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6_1"/>
  <p:tag name="KSO_WM_UNIT_FILL_FORE_SCHEMECOLOR_INDEX" val="14"/>
  <p:tag name="KSO_WM_UNIT_FILL_TYPE" val="1"/>
  <p:tag name="KSO_WM_UNIT_LINE_FORE_SCHEMECOLOR_INDEX" val="5"/>
  <p:tag name="KSO_WM_UNIT_LINE_FILL_TYPE" val="2"/>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5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5_1"/>
  <p:tag name="KSO_WM_UNIT_FILL_FORE_SCHEMECOLOR_INDEX" val="5"/>
  <p:tag name="KSO_WM_UNI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4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4_1"/>
  <p:tag name="KSO_WM_UNIT_FILL_FORE_SCHEMECOLOR_INDEX" val="5"/>
  <p:tag name="KSO_WM_UNI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3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3_1"/>
  <p:tag name="KSO_WM_UNIT_FILL_FORE_SCHEMECOLOR_INDEX" val="14"/>
  <p:tag name="KSO_WM_UNIT_FILL_TYPE" val="1"/>
  <p:tag name="KSO_WM_UNIT_LINE_FORE_SCHEMECOLOR_INDEX" val="5"/>
  <p:tag name="KSO_WM_UNIT_LINE_FILL_TYPE" val="2"/>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2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2_1"/>
  <p:tag name="KSO_WM_UNIT_FILL_FORE_SCHEMECOLOR_INDEX" val="5"/>
  <p:tag name="KSO_WM_UNI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1_1"/>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1_1"/>
  <p:tag name="KSO_WM_UNIT_FILL_FORE_SCHEMECOLOR_INDEX" val="14"/>
  <p:tag name="KSO_WM_UNIT_FILL_TYPE" val="1"/>
  <p:tag name="KSO_WM_UNIT_LINE_FORE_SCHEMECOLOR_INDEX" val="5"/>
  <p:tag name="KSO_WM_UNIT_LINE_FILL_TYPE" val="2"/>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1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1_2"/>
  <p:tag name="KSO_WM_UNIT_FILL_FORE_SCHEMECOLOR_INDEX" val="5"/>
  <p:tag name="KSO_WM_UNI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4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4_2"/>
  <p:tag name="KSO_WM_UNIT_FILL_FORE_SCHEMECOLOR_INDEX" val="14"/>
  <p:tag name="KSO_WM_UNI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3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3_2"/>
  <p:tag name="KSO_WM_UNIT_FILL_FORE_SCHEMECOLOR_INDEX" val="5"/>
  <p:tag name="KSO_WM_UNIT_FILL_TYPE" val="1"/>
  <p:tag name="KSO_WM_UNIT_USESOURCEFORMAT_APPLY" val="1"/>
</p:tagLst>
</file>

<file path=ppt/tags/tag6.xml><?xml version="1.0" encoding="utf-8"?>
<p:tagLst xmlns:p="http://schemas.openxmlformats.org/presentationml/2006/main">
  <p:tag name="KSO_WM_TAG_VERSION" val="1.0"/>
  <p:tag name="KSO_WM_BEAUTIFY_FLAG" val="#wm#"/>
  <p:tag name="KSO_WM_UNIT_TYPE" val="i"/>
  <p:tag name="KSO_WM_UNIT_ID" val="diagram160574_3*i*10"/>
  <p:tag name="KSO_WM_TEMPLATE_CATEGORY" val="diagram"/>
  <p:tag name="KSO_WM_TEMPLATE_INDEX" val="160574"/>
  <p:tag name="KSO_WM_UNIT_INDEX" val="10"/>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7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7_2"/>
  <p:tag name="KSO_WM_UNIT_FILL_FORE_SCHEMECOLOR_INDEX" val="14"/>
  <p:tag name="KSO_WM_UNI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6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6_2"/>
  <p:tag name="KSO_WM_UNIT_FILL_FORE_SCHEMECOLOR_INDEX" val="5"/>
  <p:tag name="KSO_WM_UNIT_FILL_TYPE" val="1"/>
  <p:tag name="KSO_WM_UNIT_USESOURCEFORMAT_APPLY"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5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5_2"/>
  <p:tag name="KSO_WM_UNIT_FILL_FORE_SCHEMECOLOR_INDEX" val="14"/>
  <p:tag name="KSO_WM_UNI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2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2_2"/>
  <p:tag name="KSO_WM_UNIT_FILL_FORE_SCHEMECOLOR_INDEX" val="14"/>
  <p:tag name="KSO_WM_UNI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i*1_8_2"/>
  <p:tag name="KSO_WM_TEMPLATE_CATEGORY" val="diagram"/>
  <p:tag name="KSO_WM_TEMPLATE_INDEX" val="20201456"/>
  <p:tag name="KSO_WM_UNIT_LAYERLEVEL" val="1_1_1"/>
  <p:tag name="KSO_WM_TAG_VERSION" val="1.0"/>
  <p:tag name="KSO_WM_BEAUTIFY_FLAG" val="#wm#"/>
  <p:tag name="KSO_WM_DIAGRAM_GROUP_CODE" val="l1-1"/>
  <p:tag name="KSO_WM_UNIT_TYPE" val="l_h_i"/>
  <p:tag name="KSO_WM_UNIT_INDEX" val="1_8_2"/>
  <p:tag name="KSO_WM_UNIT_FILL_FORE_SCHEMECOLOR_INDEX" val="5"/>
  <p:tag name="KSO_WM_UNI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1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l1-1"/>
  <p:tag name="KSO_WM_UNIT_TYPE" val="l_h_a"/>
  <p:tag name="KSO_WM_UNIT_INDEX" val="1_1_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2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l1-1"/>
  <p:tag name="KSO_WM_UNIT_TYPE" val="l_h_a"/>
  <p:tag name="KSO_WM_UNIT_INDEX" val="1_2_1"/>
  <p:tag name="KSO_WM_UNIT_TEXT_FILL_FORE_SCHEMECOLOR_INDEX" val="14"/>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3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l1-1"/>
  <p:tag name="KSO_WM_UNIT_TYPE" val="l_h_a"/>
  <p:tag name="KSO_WM_UNIT_INDEX" val="1_3_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4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l1-1"/>
  <p:tag name="KSO_WM_UNIT_TYPE" val="l_h_a"/>
  <p:tag name="KSO_WM_UNIT_INDEX" val="1_4_1"/>
  <p:tag name="KSO_WM_UNIT_TEXT_FILL_FORE_SCHEMECOLOR_INDEX" val="14"/>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5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8"/>
  <p:tag name="KSO_WM_DIAGRAM_GROUP_CODE" val="l1-1"/>
  <p:tag name="KSO_WM_UNIT_TYPE" val="l_h_a"/>
  <p:tag name="KSO_WM_UNIT_INDEX" val="1_5_1"/>
  <p:tag name="KSO_WM_UNIT_TEXT_FILL_FORE_SCHEMECOLOR_INDEX" val="14"/>
  <p:tag name="KSO_WM_UNIT_TEXT_FILL_TYPE" val="1"/>
  <p:tag name="KSO_WM_UNIT_USESOURCEFORMAT_APPLY"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4"/>
  <p:tag name="KSO_WM_UNIT_ID" val="diagram160574_3*m_i*1_4"/>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7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l1-1"/>
  <p:tag name="KSO_WM_UNIT_TYPE" val="l_h_a"/>
  <p:tag name="KSO_WM_UNIT_INDEX" val="1_7_1"/>
  <p:tag name="KSO_WM_UNIT_TEXT_FILL_FORE_SCHEMECOLOR_INDEX" val="14"/>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8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l1-1"/>
  <p:tag name="KSO_WM_UNIT_TYPE" val="l_h_a"/>
  <p:tag name="KSO_WM_UNIT_INDEX" val="1_8_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456_2*l_h_a*1_6_1"/>
  <p:tag name="KSO_WM_TEMPLATE_CATEGORY" val="diagram"/>
  <p:tag name="KSO_WM_TEMPLATE_INDEX" val="20201456"/>
  <p:tag name="KSO_WM_UNIT_LAYERLEVEL" val="1_1_1"/>
  <p:tag name="KSO_WM_TAG_VERSION" val="1.0"/>
  <p:tag name="KSO_WM_BEAUTIFY_FLAG" val="#wm#"/>
  <p:tag name="KSO_WM_UNIT_ISCONTENTSTITLE" val="0"/>
  <p:tag name="KSO_WM_UNIT_PRESET_TEXT" val="添加标题"/>
  <p:tag name="KSO_WM_UNIT_NOCLEAR" val="0"/>
  <p:tag name="KSO_WM_UNIT_VALUE" val="10"/>
  <p:tag name="KSO_WM_DIAGRAM_GROUP_CODE" val="l1-1"/>
  <p:tag name="KSO_WM_UNIT_TYPE" val="l_h_a"/>
  <p:tag name="KSO_WM_UNIT_INDEX" val="1_6_1"/>
  <p:tag name="KSO_WM_UNIT_USESOURCEFORMAT_APPLY" val="1"/>
</p:tagLst>
</file>

<file path=ppt/tags/tag73.xml><?xml version="1.0" encoding="utf-8"?>
<p:tagLst xmlns:p="http://schemas.openxmlformats.org/presentationml/2006/main">
  <p:tag name="KSO_WM_BEAUTIFY_FLAG" val="#wm#"/>
  <p:tag name="KSO_WM_TEMPLATE_CATEGORY" val="diagram"/>
  <p:tag name="KSO_WM_TEMPLATE_INDEX" val="20201456"/>
  <p:tag name="KSO_WM_SLIDE_ID" val="diagram20201456_1"/>
  <p:tag name="KSO_WM_TEMPLATE_SUBCATEGORY" val="0"/>
  <p:tag name="KSO_WM_SLIDE_TYPE" val="text"/>
  <p:tag name="KSO_WM_SLIDE_SUBTYPE" val="diag"/>
  <p:tag name="KSO_WM_SLIDE_ITEM_CNT" val="8"/>
  <p:tag name="KSO_WM_SLIDE_INDEX" val="1"/>
  <p:tag name="KSO_WM_SLIDE_SIZE" val="685.802*330.69"/>
  <p:tag name="KSO_WM_SLIDE_POSITION" val="137.099*154.505"/>
  <p:tag name="KSO_WM_TAG_VERSION" val="1.0"/>
  <p:tag name="KSO_WM_SLIDE_LAYOUT" val="a_b_l"/>
  <p:tag name="KSO_WM_SLIDE_LAYOUT_CNT" val="1_1_1"/>
  <p:tag name="KSO_WM_DIAGRAM_GROUP_CODE" val="l1-1"/>
  <p:tag name="KSO_WM_SLIDE_DIAGTYPE" val="l"/>
</p:tagLst>
</file>

<file path=ppt/tags/tag74.xml><?xml version="1.0" encoding="utf-8"?>
<p:tagLst xmlns:p="http://schemas.openxmlformats.org/presentationml/2006/main">
  <p:tag name="KSO_WM_TAG_VERSION" val="1.0"/>
  <p:tag name="KSO_WM_BEAUTIFY_FLAG" val="#wm#"/>
  <p:tag name="KSO_WM_UNIT_TYPE" val="i"/>
  <p:tag name="KSO_WM_UNIT_ID" val="diagram30177760_1*i*12"/>
  <p:tag name="KSO_WM_TEMPLATE_CATEGORY" val="diagram"/>
  <p:tag name="KSO_WM_TEMPLATE_INDEX" val="30177760"/>
  <p:tag name="KSO_WM_UNIT_INDEX" val="12"/>
</p:tagLst>
</file>

<file path=ppt/tags/tag75.xml><?xml version="1.0" encoding="utf-8"?>
<p:tagLst xmlns:p="http://schemas.openxmlformats.org/presentationml/2006/main">
  <p:tag name="KSO_WM_TAG_VERSION" val="1.0"/>
  <p:tag name="KSO_WM_BEAUTIFY_FLAG" val="#wm#"/>
  <p:tag name="KSO_WM_UNIT_TYPE" val="i"/>
  <p:tag name="KSO_WM_UNIT_ID" val="diagram30177760_1*i*12"/>
  <p:tag name="KSO_WM_TEMPLATE_CATEGORY" val="diagram"/>
  <p:tag name="KSO_WM_TEMPLATE_INDEX" val="30177760"/>
  <p:tag name="KSO_WM_UNIT_INDEX" val="12"/>
</p:tagLst>
</file>

<file path=ppt/tags/tag76.xml><?xml version="1.0" encoding="utf-8"?>
<p:tagLst xmlns:p="http://schemas.openxmlformats.org/presentationml/2006/main">
  <p:tag name="KSO_WM_TAG_VERSION" val="1.0"/>
  <p:tag name="KSO_WM_BEAUTIFY_FLAG" val="#wm#"/>
  <p:tag name="KSO_WM_UNIT_TYPE" val="i"/>
  <p:tag name="KSO_WM_UNIT_ID" val="diagram30177760_1*i*12"/>
  <p:tag name="KSO_WM_TEMPLATE_CATEGORY" val="diagram"/>
  <p:tag name="KSO_WM_TEMPLATE_INDEX" val="30177760"/>
  <p:tag name="KSO_WM_UNIT_INDEX" val="12"/>
</p:tagLst>
</file>

<file path=ppt/tags/tag77.xml><?xml version="1.0" encoding="utf-8"?>
<p:tagLst xmlns:p="http://schemas.openxmlformats.org/presentationml/2006/main">
  <p:tag name="KSO_WM_TAG_VERSION" val="1.0"/>
  <p:tag name="KSO_WM_BEAUTIFY_FLAG" val="#wm#"/>
  <p:tag name="KSO_WM_UNIT_TYPE" val="i"/>
  <p:tag name="KSO_WM_UNIT_ID" val="diagram30177760_1*i*12"/>
  <p:tag name="KSO_WM_TEMPLATE_CATEGORY" val="diagram"/>
  <p:tag name="KSO_WM_TEMPLATE_INDEX" val="30177760"/>
  <p:tag name="KSO_WM_UNIT_INDEX" val="12"/>
</p:tagLst>
</file>

<file path=ppt/tags/tag78.xml><?xml version="1.0" encoding="utf-8"?>
<p:tagLst xmlns:p="http://schemas.openxmlformats.org/presentationml/2006/main">
  <p:tag name="KSO_WM_BEAUTIFY_FLAG" val="#wm#"/>
  <p:tag name="KSO_WM_TEMPLATE_CATEGORY" val="diagram"/>
  <p:tag name="KSO_WM_TEMPLATE_INDEX" val="20201601"/>
  <p:tag name="KSO_WM_SLIDE_ID" val="diagram20201601_1"/>
  <p:tag name="KSO_WM_TEMPLATE_SUBCATEGORY" val="0"/>
  <p:tag name="KSO_WM_SLIDE_ITEM_CNT" val="0"/>
  <p:tag name="KSO_WM_SLIDE_INDEX" val="1"/>
  <p:tag name="KSO_WM_TAG_VERSION" val="1.0"/>
  <p:tag name="KSO_WM_SLIDE_TYPE" val="text"/>
  <p:tag name="KSO_WM_SLIDE_SUBTYPE" val="picTxt"/>
  <p:tag name="KSO_WM_SLIDE_SIZE" val="887*449"/>
  <p:tag name="KSO_WM_SLIDE_POSITION" val="37*42"/>
  <p:tag name="KSO_WM_SLIDE_LAYOUT" val="a_d_f"/>
  <p:tag name="KSO_WM_SLIDE_LAYOUT_CNT" val="1_3_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194740_1*i*1"/>
  <p:tag name="KSO_WM_TEMPLATE_CATEGORY" val="diagram"/>
  <p:tag name="KSO_WM_TEMPLATE_INDEX" val="20194740"/>
  <p:tag name="KSO_WM_UNIT_LAYERLEVEL" val="1"/>
  <p:tag name="KSO_WM_TAG_VERSION" val="1.0"/>
  <p:tag name="KSO_WM_BEAUTIFY_FLAG" val="#wm#"/>
  <p:tag name="KSO_WM_UNIT_COLOR_SCHEME_SHAPE_ID" val="5"/>
  <p:tag name="KSO_WM_UNIT_COLOR_SCHEME_PARENT_PAGE" val="0_1"/>
  <p:tag name="KSO_WM_UNIT_FOIL_COLOR"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5"/>
  <p:tag name="KSO_WM_UNIT_ID" val="diagram160574_3*m_i*1_5"/>
  <p:tag name="KSO_WM_UNIT_CLEAR" val="1"/>
  <p:tag name="KSO_WM_UNIT_LAYERLEVEL" val="1_1"/>
  <p:tag name="KSO_WM_DIAGRAM_GROUP_CODE" val="m1-1"/>
  <p:tag name="KSO_WM_UNIT_LINE_FORE_SCHEMECOLOR_INDEX" val="6"/>
  <p:tag name="KSO_WM_UNIT_LINE_FILL_TYPE" val="2"/>
  <p:tag name="KSO_WM_UNIT_TEXT_FILL_FORE_SCHEMECOLOR_INDEX" val="14"/>
  <p:tag name="KSO_WM_UNIT_TEXT_FILL_TYPE" val="1"/>
  <p:tag name="KSO_WM_UNIT_USESOURCEFORMAT_APPLY" val="0"/>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2"/>
  <p:tag name="KSO_WM_UNIT_ID" val="diagram20194740_1*i*62"/>
  <p:tag name="KSO_WM_TEMPLATE_CATEGORY" val="diagram"/>
  <p:tag name="KSO_WM_TEMPLATE_INDEX" val="20194740"/>
  <p:tag name="KSO_WM_UNIT_LAYERLEVEL" val="1"/>
  <p:tag name="KSO_WM_TAG_VERSION" val="1.0"/>
  <p:tag name="KSO_WM_BEAUTIFY_FLAG" val="#wm#"/>
  <p:tag name="KSO_WM_UNIT_COLOR_SCHEME_SHAPE_ID" val="66"/>
  <p:tag name="KSO_WM_UNIT_COLOR_SCHEME_PARENT_PAGE" val="0_1"/>
</p:tagLst>
</file>

<file path=ppt/tags/tag81.xml><?xml version="1.0" encoding="utf-8"?>
<p:tagLst xmlns:p="http://schemas.openxmlformats.org/presentationml/2006/main">
  <p:tag name="KSO_WM_UNIT_TEXT_PART_ID_V2" val="d-3-2"/>
  <p:tag name="KSO_WM_UNIT_PRESET_TEXT" val="单击此处添加小标题:&#13;点击此处添加正文，文字是您思想的提炼，为了最终呈现发布的良好效&#13;您的正文已经字字珠玑&#13;但信息却千丝万缕，需要用更多的文字来表述。&#13;但请您尽可能提炼思想的精髓恰如其分的表达观点，往往事半功倍。为了能让您有更直观的字数感受，并进一步方便使用，我们为您标注了最适合的位置。您输入的文字到这里时，就是最佳视觉效果。"/>
  <p:tag name="KSO_WM_UNIT_NOCLEAR" val="1"/>
  <p:tag name="KSO_WM_UNIT_VALUE" val="273"/>
  <p:tag name="KSO_WM_UNIT_HIGHLIGHT" val="0"/>
  <p:tag name="KSO_WM_UNIT_COMPATIBLE" val="0"/>
  <p:tag name="KSO_WM_UNIT_DIAGRAM_ISNUMVISUAL" val="0"/>
  <p:tag name="KSO_WM_UNIT_DIAGRAM_ISREFERUNIT" val="0"/>
  <p:tag name="KSO_WM_UNIT_TYPE" val="f"/>
  <p:tag name="KSO_WM_UNIT_INDEX" val="1"/>
  <p:tag name="KSO_WM_UNIT_ID" val="diagram20194740_1*f*1"/>
  <p:tag name="KSO_WM_TEMPLATE_CATEGORY" val="diagram"/>
  <p:tag name="KSO_WM_TEMPLATE_INDEX" val="20194740"/>
  <p:tag name="KSO_WM_UNIT_LAYERLEVEL" val="1"/>
  <p:tag name="KSO_WM_TAG_VERSION" val="1.0"/>
  <p:tag name="KSO_WM_BEAUTIFY_FLAG" val="#wm#"/>
  <p:tag name="KSO_WM_UNIT_COLOR_SCHEME_SHAPE_ID" val="3"/>
  <p:tag name="KSO_WM_UNIT_COLOR_SCHEME_PARENT_PAGE" val="0_1"/>
</p:tagLst>
</file>

<file path=ppt/tags/tag82.xml><?xml version="1.0" encoding="utf-8"?>
<p:tagLst xmlns:p="http://schemas.openxmlformats.org/presentationml/2006/main">
  <p:tag name="KSO_WM_BEAUTIFY_FLAG" val="#wm#"/>
  <p:tag name="KSO_WM_TEMPLATE_CATEGORY" val="diagram"/>
  <p:tag name="KSO_WM_TEMPLATE_INDEX" val="20194740"/>
  <p:tag name="KSO_WM_SLIDE_ID" val="diagram20194740_1"/>
  <p:tag name="KSO_WM_TEMPLATE_SUBCATEGORY" val="0"/>
  <p:tag name="KSO_WM_SLIDE_TYPE" val="text"/>
  <p:tag name="KSO_WM_SLIDE_SUBTYPE" val="pureTxt"/>
  <p:tag name="KSO_WM_SLIDE_ITEM_CNT" val="0"/>
  <p:tag name="KSO_WM_SLIDE_INDEX" val="1"/>
  <p:tag name="KSO_WM_UNIT_SHOW_EDIT_AREA_INDICATION" val="1"/>
  <p:tag name="KSO_WM_SLIDE_SIZE" val="913*504"/>
  <p:tag name="KSO_WM_SLIDE_POSITION" val="11*14"/>
  <p:tag name="KSO_WM_TAG_VERSION" val="1.0"/>
  <p:tag name="KSO_WM_SLIDE_LAYOUT" val="a_f"/>
  <p:tag name="KSO_WM_SLIDE_LAYOUT_CNT" val="1_1"/>
  <p:tag name="KSO_WM_SLIDE_COLORSCHEME_VERSION" val="3.2"/>
</p:tagLst>
</file>

<file path=ppt/tags/tag83.xml><?xml version="1.0" encoding="utf-8"?>
<p:tagLst xmlns:p="http://schemas.openxmlformats.org/presentationml/2006/main">
  <p:tag name="KSO_WM_BEAUTIFY_FLAG" val="#wm#"/>
  <p:tag name="KSO_WM_TEMPLATE_CATEGORY" val="diagram"/>
  <p:tag name="KSO_WM_TEMPLATE_INDEX" val="20182597"/>
  <p:tag name="KSO_WM_SLIDE_ID" val="diagram20182597_1"/>
  <p:tag name="KSO_WM_SLIDE_INDEX" val="1"/>
  <p:tag name="KSO_WM_SLIDE_LAYOUT" val="a_d_f"/>
  <p:tag name="KSO_WM_SLIDE_LAYOUT_CNT" val="1_4_4"/>
  <p:tag name="KSO_WM_SLIDE_TYPE" val="text"/>
  <p:tag name="KSO_WM_SLIDE_POSITION" val="31*6"/>
  <p:tag name="KSO_WM_SLIDE_SIZE" val="851*493"/>
  <p:tag name="KSO_WM_SLIDE_ITEM_CNT" val="0"/>
  <p:tag name="KSO_WM_TAG_VERSION" val="1.0"/>
  <p:tag name="KSO_WM_TEMPLATE_SUBCATEGORY" val="0"/>
  <p:tag name="KSO_WM_SLIDE_SUBTYPE" val="picTxt"/>
</p:tagLst>
</file>

<file path=ppt/tags/tag84.xml><?xml version="1.0" encoding="utf-8"?>
<p:tagLst xmlns:p="http://schemas.openxmlformats.org/presentationml/2006/main">
  <p:tag name="KSO_WM_BEAUTIFY_FLAG" val="#wm#"/>
  <p:tag name="KSO_WM_TEMPLATE_CATEGORY" val="diagram"/>
  <p:tag name="KSO_WM_TEMPLATE_INDEX" val="20182597"/>
  <p:tag name="KSO_WM_SLIDE_ID" val="diagram20182597_1"/>
  <p:tag name="KSO_WM_SLIDE_INDEX" val="1"/>
  <p:tag name="KSO_WM_SLIDE_LAYOUT" val="a_d_f"/>
  <p:tag name="KSO_WM_SLIDE_LAYOUT_CNT" val="1_4_4"/>
  <p:tag name="KSO_WM_SLIDE_TYPE" val="text"/>
  <p:tag name="KSO_WM_SLIDE_POSITION" val="31*6"/>
  <p:tag name="KSO_WM_SLIDE_SIZE" val="851*493"/>
  <p:tag name="KSO_WM_SLIDE_ITEM_CNT" val="0"/>
  <p:tag name="KSO_WM_TAG_VERSION" val="1.0"/>
  <p:tag name="KSO_WM_TEMPLATE_SUBCATEGORY" val="0"/>
  <p:tag name="KSO_WM_SLIDE_SUBTYPE" val="picTxt"/>
</p:tagLst>
</file>

<file path=ppt/tags/tag85.xml><?xml version="1.0" encoding="utf-8"?>
<p:tagLst xmlns:p="http://schemas.openxmlformats.org/presentationml/2006/main">
  <p:tag name="KSO_WM_SLIDE_ID" val="diagram20201538_2"/>
  <p:tag name="KSO_WM_TEMPLATE_SUBCATEGORY" val="0"/>
  <p:tag name="KSO_WM_SLIDE_ITEM_CNT" val="5"/>
  <p:tag name="KSO_WM_SLIDE_INDEX" val="2"/>
  <p:tag name="KSO_WM_TAG_VERSION" val="1.0"/>
  <p:tag name="KSO_WM_BEAUTIFY_FLAG" val="#wm#"/>
  <p:tag name="KSO_WM_TEMPLATE_CATEGORY" val="diagram"/>
  <p:tag name="KSO_WM_TEMPLATE_INDEX" val="20201538"/>
  <p:tag name="KSO_WM_SLIDE_TYPE" val="text"/>
  <p:tag name="KSO_WM_SLIDE_SUBTYPE" val="diag"/>
  <p:tag name="KSO_WM_SLIDE_SIZE" val="853.424*318.974"/>
  <p:tag name="KSO_WM_SLIDE_POSITION" val="63.397*162.243"/>
  <p:tag name="KSO_WM_DIAGRAM_GROUP_CODE" val="n1-1"/>
  <p:tag name="KSO_WM_SLIDE_DIAGTYPE" val="n"/>
  <p:tag name="KSO_WM_SLIDE_LAYOUT" val="a_b_n"/>
  <p:tag name="KSO_WM_SLIDE_LAYOUT_CNT" val="1_1_1"/>
</p:tagLst>
</file>

<file path=ppt/tags/tag86.xml><?xml version="1.0" encoding="utf-8"?>
<p:tagLst xmlns:p="http://schemas.openxmlformats.org/presentationml/2006/main">
  <p:tag name="KSO_WM_SLIDE_ITEM_CNT" val="1"/>
</p:tagLst>
</file>

<file path=ppt/tags/tag87.xml><?xml version="1.0" encoding="utf-8"?>
<p:tagLst xmlns:p="http://schemas.openxmlformats.org/presentationml/2006/main">
  <p:tag name="KSO_WM_TAG_VERSION" val="1.0"/>
  <p:tag name="KSO_WM_TEMPLATE_CATEGORY" val="diagram"/>
  <p:tag name="KSO_WM_TEMPLATE_INDEX" val="160140"/>
  <p:tag name="KSO_WM_UNIT_TYPE" val="l_i"/>
  <p:tag name="KSO_WM_UNIT_INDEX" val="1_1"/>
  <p:tag name="KSO_WM_UNIT_ID" val="261*l_i*1_1"/>
  <p:tag name="KSO_WM_UNIT_CLEAR" val="1"/>
  <p:tag name="KSO_WM_UNIT_LAYERLEVEL" val="1_1"/>
  <p:tag name="KSO_WM_BEAUTIFY_FLAG" val="#wm#"/>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88.xml><?xml version="1.0" encoding="utf-8"?>
<p:tagLst xmlns:p="http://schemas.openxmlformats.org/presentationml/2006/main">
  <p:tag name="KSO_WM_TAG_VERSION" val="1.0"/>
  <p:tag name="KSO_WM_TEMPLATE_CATEGORY" val="diagram"/>
  <p:tag name="KSO_WM_TEMPLATE_INDEX" val="160140"/>
  <p:tag name="KSO_WM_UNIT_TYPE" val="l_h_f"/>
  <p:tag name="KSO_WM_UNIT_INDEX" val="1_1_1"/>
  <p:tag name="KSO_WM_UNIT_ID" val="261*l_h_f*1_1_1"/>
  <p:tag name="KSO_WM_UNIT_CLEAR" val="1"/>
  <p:tag name="KSO_WM_UNIT_LAYERLEVEL" val="1_1_1"/>
  <p:tag name="KSO_WM_UNIT_VALUE" val="120"/>
  <p:tag name="KSO_WM_UNIT_HIGHLIGHT" val="0"/>
  <p:tag name="KSO_WM_UNIT_COMPATIBLE" val="0"/>
  <p:tag name="KSO_WM_UNIT_PRESET_TEXT" val=" SED DO EIUSMOD TEMPOR INCIDIDUNT UT LABORE ET DOLORE MAGNA ALIQUA."/>
  <p:tag name="KSO_WM_BEAUTIFY_FLAG" val="#wm#"/>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89.xml><?xml version="1.0" encoding="utf-8"?>
<p:tagLst xmlns:p="http://schemas.openxmlformats.org/presentationml/2006/main">
  <p:tag name="KSO_WM_TAG_VERSION" val="1.0"/>
  <p:tag name="KSO_WM_TEMPLATE_CATEGORY" val="diagram"/>
  <p:tag name="KSO_WM_TEMPLATE_INDEX" val="160140"/>
  <p:tag name="KSO_WM_UNIT_TYPE" val="l_i"/>
  <p:tag name="KSO_WM_UNIT_INDEX" val="1_2"/>
  <p:tag name="KSO_WM_UNIT_ID" val="261*l_i*1_2"/>
  <p:tag name="KSO_WM_UNIT_CLEAR" val="1"/>
  <p:tag name="KSO_WM_UNIT_LAYERLEVEL" val="1_1"/>
  <p:tag name="KSO_WM_BEAUTIFY_FLAG" val="#wm#"/>
  <p:tag name="KSO_WM_DIAGRAM_GROUP_CODE" val="l1-1"/>
  <p:tag name="KSO_WM_UNIT_USESOURCEFORMAT_APPLY" val="1"/>
  <p:tag name="KSO_WM_UNIT_DIAGRAM_SCHEMECOLOR_ID" val="0"/>
</p:tagLst>
</file>

<file path=ppt/tags/tag9.xml><?xml version="1.0" encoding="utf-8"?>
<p:tagLst xmlns:p="http://schemas.openxmlformats.org/presentationml/2006/main">
  <p:tag name="KSO_WM_TAG_VERSION" val="1.0"/>
  <p:tag name="KSO_WM_BEAUTIFY_FLAG" val="#wm#"/>
  <p:tag name="KSO_WM_TEMPLATE_CATEGORY" val="diagram"/>
  <p:tag name="KSO_WM_TEMPLATE_INDEX" val="160574"/>
  <p:tag name="KSO_WM_UNIT_TYPE" val="m_i"/>
  <p:tag name="KSO_WM_UNIT_INDEX" val="1_6"/>
  <p:tag name="KSO_WM_UNIT_ID" val="diagram160574_3*m_i*1_6"/>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 name="KSO_WM_UNIT_USESOURCEFORMAT_APPLY" val="0"/>
</p:tagLst>
</file>

<file path=ppt/tags/tag90.xml><?xml version="1.0" encoding="utf-8"?>
<p:tagLst xmlns:p="http://schemas.openxmlformats.org/presentationml/2006/main">
  <p:tag name="KSO_WM_BEAUTIFY_FLAG" val="#wm#"/>
  <p:tag name="KSO_WM_TEMPLATE_CATEGORY" val="diagram"/>
  <p:tag name="KSO_WM_TEMPLATE_INDEX" val="20187776"/>
  <p:tag name="KSO_WM_TAG_VERSION" val="1.0"/>
  <p:tag name="KSO_WM_SLIDE_INDEX" val="1"/>
  <p:tag name="KSO_WM_SLIDE_ITEM_CNT" val="1"/>
  <p:tag name="KSO_WM_SLIDE_LAYOUT" val="n"/>
  <p:tag name="KSO_WM_SLIDE_LAYOUT_CNT" val="1"/>
  <p:tag name="KSO_WM_SLIDE_TYPE" val="text"/>
  <p:tag name="KSO_WM_SLIDE_SUBTYPE" val="diag"/>
  <p:tag name="KSO_WM_SLIDE_POSITION" val="303.927*44"/>
  <p:tag name="KSO_WM_SLIDE_SIZE" val="352.146*387.988"/>
  <p:tag name="KSO_WM_DIAGRAM_GROUP_CODE" val="n1-1"/>
  <p:tag name="KSO_WM_SLIDE_ID" val="diagram20187776_1"/>
  <p:tag name="KSO_WM_SLIDE_DIAGTYPE" val="n"/>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4_1"/>
  <p:tag name="KSO_WM_UNIT_ID" val="diagram20201432_1*m_h_y*1_4_1"/>
  <p:tag name="KSO_WM_TEMPLATE_CATEGORY" val="diagram"/>
  <p:tag name="KSO_WM_TEMPLATE_INDEX" val="2020143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201432_1*m_h_y*1_3_1"/>
  <p:tag name="KSO_WM_TEMPLATE_CATEGORY" val="diagram"/>
  <p:tag name="KSO_WM_TEMPLATE_INDEX" val="2020143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201432_1*m_h_y*1_2_1"/>
  <p:tag name="KSO_WM_TEMPLATE_CATEGORY" val="diagram"/>
  <p:tag name="KSO_WM_TEMPLATE_INDEX" val="2020143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201432_1*m_h_y*1_1_1"/>
  <p:tag name="KSO_WM_TEMPLATE_CATEGORY" val="diagram"/>
  <p:tag name="KSO_WM_TEMPLATE_INDEX" val="20201432"/>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95.xml><?xml version="1.0" encoding="utf-8"?>
<p:tagLst xmlns:p="http://schemas.openxmlformats.org/presentationml/2006/main">
  <p:tag name="KSO_WM_UNIT_VALUE" val="140*114"/>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01432_1*m_h_x*1_4_1"/>
  <p:tag name="KSO_WM_TEMPLATE_CATEGORY" val="diagram"/>
  <p:tag name="KSO_WM_TEMPLATE_INDEX" val="2020143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6.xml><?xml version="1.0" encoding="utf-8"?>
<p:tagLst xmlns:p="http://schemas.openxmlformats.org/presentationml/2006/main">
  <p:tag name="KSO_WM_UNIT_VALUE" val="134*14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01432_1*m_h_x*1_3_1"/>
  <p:tag name="KSO_WM_TEMPLATE_CATEGORY" val="diagram"/>
  <p:tag name="KSO_WM_TEMPLATE_INDEX" val="2020143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7.xml><?xml version="1.0" encoding="utf-8"?>
<p:tagLst xmlns:p="http://schemas.openxmlformats.org/presentationml/2006/main">
  <p:tag name="KSO_WM_UNIT_VALUE" val="140*139"/>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01432_1*m_h_x*1_2_1"/>
  <p:tag name="KSO_WM_TEMPLATE_CATEGORY" val="diagram"/>
  <p:tag name="KSO_WM_TEMPLATE_INDEX" val="2020143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8.xml><?xml version="1.0" encoding="utf-8"?>
<p:tagLst xmlns:p="http://schemas.openxmlformats.org/presentationml/2006/main">
  <p:tag name="KSO_WM_UNIT_VALUE" val="130*109"/>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01432_1*m_h_x*1_1_1"/>
  <p:tag name="KSO_WM_TEMPLATE_CATEGORY" val="diagram"/>
  <p:tag name="KSO_WM_TEMPLATE_INDEX" val="20201432"/>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0"/>
</p:tagLst>
</file>

<file path=ppt/tags/tag99.xml><?xml version="1.0" encoding="utf-8"?>
<p:tagLst xmlns:p="http://schemas.openxmlformats.org/presentationml/2006/main">
  <p:tag name="KSO_WM_UNIT_ISCONTENTSTITLE" val="0"/>
  <p:tag name="KSO_WM_UNIT_PRESET_TEXT" val="添加标题"/>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32_1*m_h_a*1_1_1"/>
  <p:tag name="KSO_WM_TEMPLATE_CATEGORY" val="diagram"/>
  <p:tag name="KSO_WM_TEMPLATE_INDEX" val="20201432"/>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heme/theme1.xml><?xml version="1.0" encoding="utf-8"?>
<a:theme xmlns:a="http://schemas.openxmlformats.org/drawingml/2006/main" name="自定义设计方案">
  <a:themeElements>
    <a:clrScheme name="自定义 185">
      <a:dk1>
        <a:sysClr val="windowText" lastClr="000000"/>
      </a:dk1>
      <a:lt1>
        <a:sysClr val="window" lastClr="FFFFFF"/>
      </a:lt1>
      <a:dk2>
        <a:srgbClr val="44546A"/>
      </a:dk2>
      <a:lt2>
        <a:srgbClr val="E7E6E6"/>
      </a:lt2>
      <a:accent1>
        <a:srgbClr val="26A69A"/>
      </a:accent1>
      <a:accent2>
        <a:srgbClr val="FF5252"/>
      </a:accent2>
      <a:accent3>
        <a:srgbClr val="26A69A"/>
      </a:accent3>
      <a:accent4>
        <a:srgbClr val="FF5252"/>
      </a:accent4>
      <a:accent5>
        <a:srgbClr val="26A69A"/>
      </a:accent5>
      <a:accent6>
        <a:srgbClr val="FF5252"/>
      </a:accent6>
      <a:hlink>
        <a:srgbClr val="26A69A"/>
      </a:hlink>
      <a:folHlink>
        <a:srgbClr val="FF5252"/>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4023</Words>
  <Application>WPS 演示</Application>
  <PresentationFormat>自定义</PresentationFormat>
  <Paragraphs>396</Paragraphs>
  <Slides>29</Slides>
  <Notes>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29</vt:i4>
      </vt:variant>
    </vt:vector>
  </HeadingPairs>
  <TitlesOfParts>
    <vt:vector size="42" baseType="lpstr">
      <vt:lpstr>Arial</vt:lpstr>
      <vt:lpstr>宋体</vt:lpstr>
      <vt:lpstr>Wingdings</vt:lpstr>
      <vt:lpstr>Calibri</vt:lpstr>
      <vt:lpstr>Wingdings</vt:lpstr>
      <vt:lpstr>微软雅黑</vt:lpstr>
      <vt:lpstr>Arial Unicode MS</vt:lpstr>
      <vt:lpstr>微软雅黑 Light</vt:lpstr>
      <vt:lpstr>黑体</vt:lpstr>
      <vt:lpstr>Helvetica Light</vt:lpstr>
      <vt:lpstr>Montserrat</vt:lpstr>
      <vt:lpstr>Frutiger LT 45 Light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bt263</dc:title>
  <dc:creator/>
  <cp:lastModifiedBy>丘比特</cp:lastModifiedBy>
  <cp:revision>63</cp:revision>
  <dcterms:created xsi:type="dcterms:W3CDTF">2016-12-12T16:31:00Z</dcterms:created>
  <dcterms:modified xsi:type="dcterms:W3CDTF">2019-08-28T09:25:54Z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